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tags/tag15.xml" ContentType="application/vnd.openxmlformats-officedocument.presentationml.tags+xml"/>
  <Override PartName="/ppt/notesSlides/notesSlide21.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ink/ink32.xml" ContentType="application/inkml+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4.xml" ContentType="application/vnd.openxmlformats-officedocument.presentationml.tags+xml"/>
  <Override PartName="/ppt/notesSlides/notesSlide35.xml" ContentType="application/vnd.openxmlformats-officedocument.presentationml.notesSlide+xml"/>
  <Override PartName="/ppt/tags/tag25.xml" ContentType="application/vnd.openxmlformats-officedocument.presentationml.tags+xml"/>
  <Override PartName="/ppt/notesSlides/notesSlide36.xml" ContentType="application/vnd.openxmlformats-officedocument.presentationml.notesSlide+xml"/>
  <Override PartName="/ppt/tags/tag26.xml" ContentType="application/vnd.openxmlformats-officedocument.presentationml.tags+xml"/>
  <Override PartName="/ppt/notesSlides/notesSlide37.xml" ContentType="application/vnd.openxmlformats-officedocument.presentationml.notesSlide+xml"/>
  <Override PartName="/ppt/tags/tag27.xml" ContentType="application/vnd.openxmlformats-officedocument.presentationml.tags+xml"/>
  <Override PartName="/ppt/notesSlides/notesSlide38.xml" ContentType="application/vnd.openxmlformats-officedocument.presentationml.notesSlide+xml"/>
  <Override PartName="/ppt/tags/tag28.xml" ContentType="application/vnd.openxmlformats-officedocument.presentationml.tags+xml"/>
  <Override PartName="/ppt/notesSlides/notesSlide39.xml" ContentType="application/vnd.openxmlformats-officedocument.presentationml.notesSlide+xml"/>
  <Override PartName="/ppt/tags/tag29.xml" ContentType="application/vnd.openxmlformats-officedocument.presentationml.tags+xml"/>
  <Override PartName="/ppt/notesSlides/notesSlide40.xml" ContentType="application/vnd.openxmlformats-officedocument.presentationml.notesSlide+xml"/>
  <Override PartName="/ppt/tags/tag30.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1.xml" ContentType="application/vnd.openxmlformats-officedocument.presentationml.tags+xml"/>
  <Override PartName="/ppt/notesSlides/notesSlide43.xml" ContentType="application/vnd.openxmlformats-officedocument.presentationml.notesSlide+xml"/>
  <Override PartName="/ppt/tags/tag32.xml" ContentType="application/vnd.openxmlformats-officedocument.presentationml.tags+xml"/>
  <Override PartName="/ppt/notesSlides/notesSlide44.xml" ContentType="application/vnd.openxmlformats-officedocument.presentationml.notesSlide+xml"/>
  <Override PartName="/ppt/tags/tag33.xml" ContentType="application/vnd.openxmlformats-officedocument.presentationml.tags+xml"/>
  <Override PartName="/ppt/notesSlides/notesSlide45.xml" ContentType="application/vnd.openxmlformats-officedocument.presentationml.notesSlide+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tags/tag34.xml" ContentType="application/vnd.openxmlformats-officedocument.presentationml.tags+xml"/>
  <Override PartName="/ppt/notesSlides/notesSlide46.xml" ContentType="application/vnd.openxmlformats-officedocument.presentationml.notesSlide+xml"/>
  <Override PartName="/ppt/tags/tag35.xml" ContentType="application/vnd.openxmlformats-officedocument.presentationml.tags+xml"/>
  <Override PartName="/ppt/notesSlides/notesSlide47.xml" ContentType="application/vnd.openxmlformats-officedocument.presentationml.notesSlide+xml"/>
  <Override PartName="/ppt/tags/tag36.xml" ContentType="application/vnd.openxmlformats-officedocument.presentationml.tags+xml"/>
  <Override PartName="/ppt/notesSlides/notesSlide48.xml" ContentType="application/vnd.openxmlformats-officedocument.presentationml.notesSlide+xml"/>
  <Override PartName="/ppt/tags/tag37.xml" ContentType="application/vnd.openxmlformats-officedocument.presentationml.tags+xml"/>
  <Override PartName="/ppt/notesSlides/notesSlide49.xml" ContentType="application/vnd.openxmlformats-officedocument.presentationml.notesSlide+xml"/>
  <Override PartName="/ppt/tags/tag38.xml" ContentType="application/vnd.openxmlformats-officedocument.presentationml.tags+xml"/>
  <Override PartName="/ppt/notesSlides/notesSlide50.xml" ContentType="application/vnd.openxmlformats-officedocument.presentationml.notesSlide+xml"/>
  <Override PartName="/ppt/tags/tag39.xml" ContentType="application/vnd.openxmlformats-officedocument.presentationml.tags+xml"/>
  <Override PartName="/ppt/notesSlides/notesSlide51.xml" ContentType="application/vnd.openxmlformats-officedocument.presentationml.notesSlide+xml"/>
  <Override PartName="/ppt/tags/tag40.xml" ContentType="application/vnd.openxmlformats-officedocument.presentationml.tags+xml"/>
  <Override PartName="/ppt/notesSlides/notesSlide52.xml" ContentType="application/vnd.openxmlformats-officedocument.presentationml.notesSlide+xml"/>
  <Override PartName="/ppt/tags/tag41.xml" ContentType="application/vnd.openxmlformats-officedocument.presentationml.tags+xml"/>
  <Override PartName="/ppt/notesSlides/notesSlide53.xml" ContentType="application/vnd.openxmlformats-officedocument.presentationml.notesSlide+xml"/>
  <Override PartName="/ppt/tags/tag42.xml" ContentType="application/vnd.openxmlformats-officedocument.presentationml.tags+xml"/>
  <Override PartName="/ppt/notesSlides/notesSlide54.xml" ContentType="application/vnd.openxmlformats-officedocument.presentationml.notesSlide+xml"/>
  <Override PartName="/ppt/tags/tag43.xml" ContentType="application/vnd.openxmlformats-officedocument.presentationml.tags+xml"/>
  <Override PartName="/ppt/notesSlides/notesSlide55.xml" ContentType="application/vnd.openxmlformats-officedocument.presentationml.notesSlide+xml"/>
  <Override PartName="/ppt/tags/tag44.xml" ContentType="application/vnd.openxmlformats-officedocument.presentationml.tags+xml"/>
  <Override PartName="/ppt/notesSlides/notesSlide56.xml" ContentType="application/vnd.openxmlformats-officedocument.presentationml.notesSlide+xml"/>
  <Override PartName="/ppt/ink/ink40.xml" ContentType="application/inkml+xml"/>
  <Override PartName="/ppt/tags/tag45.xml" ContentType="application/vnd.openxmlformats-officedocument.presentationml.tags+xml"/>
  <Override PartName="/ppt/notesSlides/notesSlide57.xml" ContentType="application/vnd.openxmlformats-officedocument.presentationml.notesSlide+xml"/>
  <Override PartName="/ppt/tags/tag46.xml" ContentType="application/vnd.openxmlformats-officedocument.presentationml.tags+xml"/>
  <Override PartName="/ppt/notesSlides/notesSlide58.xml" ContentType="application/vnd.openxmlformats-officedocument.presentationml.notesSlide+xml"/>
  <Override PartName="/ppt/tags/tag47.xml" ContentType="application/vnd.openxmlformats-officedocument.presentationml.tags+xml"/>
  <Override PartName="/ppt/notesSlides/notesSlide59.xml" ContentType="application/vnd.openxmlformats-officedocument.presentationml.notesSlide+xml"/>
  <Override PartName="/ppt/ink/ink41.xml" ContentType="application/inkml+xml"/>
  <Override PartName="/ppt/tags/tag48.xml" ContentType="application/vnd.openxmlformats-officedocument.presentationml.tags+xml"/>
  <Override PartName="/ppt/notesSlides/notesSlide60.xml" ContentType="application/vnd.openxmlformats-officedocument.presentationml.notesSlide+xml"/>
  <Override PartName="/ppt/tags/tag49.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50.xml" ContentType="application/vnd.openxmlformats-officedocument.presentationml.tags+xml"/>
  <Override PartName="/ppt/notesSlides/notesSlide63.xml" ContentType="application/vnd.openxmlformats-officedocument.presentationml.notesSlide+xml"/>
  <Override PartName="/ppt/tags/tag51.xml" ContentType="application/vnd.openxmlformats-officedocument.presentationml.tags+xml"/>
  <Override PartName="/ppt/notesSlides/notesSlide64.xml" ContentType="application/vnd.openxmlformats-officedocument.presentationml.notesSlide+xml"/>
  <Override PartName="/ppt/tags/tag52.xml" ContentType="application/vnd.openxmlformats-officedocument.presentationml.tags+xml"/>
  <Override PartName="/ppt/notesSlides/notesSlide65.xml" ContentType="application/vnd.openxmlformats-officedocument.presentationml.notesSlide+xml"/>
  <Override PartName="/ppt/tags/tag53.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54.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55.xml" ContentType="application/vnd.openxmlformats-officedocument.presentationml.tags+xml"/>
  <Override PartName="/ppt/notesSlides/notesSlide70.xml" ContentType="application/vnd.openxmlformats-officedocument.presentationml.notesSlide+xml"/>
  <Override PartName="/ppt/tags/tag56.xml" ContentType="application/vnd.openxmlformats-officedocument.presentationml.tags+xml"/>
  <Override PartName="/ppt/notesSlides/notesSlide71.xml" ContentType="application/vnd.openxmlformats-officedocument.presentationml.notesSlide+xml"/>
  <Override PartName="/ppt/tags/tag57.xml" ContentType="application/vnd.openxmlformats-officedocument.presentationml.tags+xml"/>
  <Override PartName="/ppt/notesSlides/notesSlide72.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73.xml" ContentType="application/vnd.openxmlformats-officedocument.presentationml.notesSlide+xml"/>
  <Override PartName="/ppt/tags/tag60.xml" ContentType="application/vnd.openxmlformats-officedocument.presentationml.tags+xml"/>
  <Override PartName="/ppt/notesSlides/notesSlide74.xml" ContentType="application/vnd.openxmlformats-officedocument.presentationml.notesSlide+xml"/>
  <Override PartName="/ppt/tags/tag61.xml" ContentType="application/vnd.openxmlformats-officedocument.presentationml.tags+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 id="2147483791" r:id="rId2"/>
    <p:sldMasterId id="2147483905" r:id="rId3"/>
    <p:sldMasterId id="2147483917" r:id="rId4"/>
    <p:sldMasterId id="2147483929" r:id="rId5"/>
    <p:sldMasterId id="2147483941" r:id="rId6"/>
  </p:sldMasterIdLst>
  <p:notesMasterIdLst>
    <p:notesMasterId r:id="rId83"/>
  </p:notesMasterIdLst>
  <p:handoutMasterIdLst>
    <p:handoutMasterId r:id="rId84"/>
  </p:handoutMasterIdLst>
  <p:sldIdLst>
    <p:sldId id="2110" r:id="rId7"/>
    <p:sldId id="772" r:id="rId8"/>
    <p:sldId id="691" r:id="rId9"/>
    <p:sldId id="778" r:id="rId10"/>
    <p:sldId id="290" r:id="rId11"/>
    <p:sldId id="782" r:id="rId12"/>
    <p:sldId id="797" r:id="rId13"/>
    <p:sldId id="776" r:id="rId14"/>
    <p:sldId id="777" r:id="rId15"/>
    <p:sldId id="2094" r:id="rId16"/>
    <p:sldId id="289" r:id="rId17"/>
    <p:sldId id="755" r:id="rId18"/>
    <p:sldId id="752" r:id="rId19"/>
    <p:sldId id="753" r:id="rId20"/>
    <p:sldId id="2095" r:id="rId21"/>
    <p:sldId id="291" r:id="rId22"/>
    <p:sldId id="2092" r:id="rId23"/>
    <p:sldId id="2093" r:id="rId24"/>
    <p:sldId id="756" r:id="rId25"/>
    <p:sldId id="757" r:id="rId26"/>
    <p:sldId id="798" r:id="rId27"/>
    <p:sldId id="745" r:id="rId28"/>
    <p:sldId id="775" r:id="rId29"/>
    <p:sldId id="710" r:id="rId30"/>
    <p:sldId id="2102" r:id="rId31"/>
    <p:sldId id="263" r:id="rId32"/>
    <p:sldId id="261" r:id="rId33"/>
    <p:sldId id="789" r:id="rId34"/>
    <p:sldId id="477" r:id="rId35"/>
    <p:sldId id="265" r:id="rId36"/>
    <p:sldId id="479" r:id="rId37"/>
    <p:sldId id="2104" r:id="rId38"/>
    <p:sldId id="2096" r:id="rId39"/>
    <p:sldId id="292" r:id="rId40"/>
    <p:sldId id="257" r:id="rId41"/>
    <p:sldId id="779" r:id="rId42"/>
    <p:sldId id="278" r:id="rId43"/>
    <p:sldId id="774" r:id="rId44"/>
    <p:sldId id="258" r:id="rId45"/>
    <p:sldId id="264" r:id="rId46"/>
    <p:sldId id="2097" r:id="rId47"/>
    <p:sldId id="293" r:id="rId48"/>
    <p:sldId id="2105" r:id="rId49"/>
    <p:sldId id="2106" r:id="rId50"/>
    <p:sldId id="751" r:id="rId51"/>
    <p:sldId id="781" r:id="rId52"/>
    <p:sldId id="749" r:id="rId53"/>
    <p:sldId id="788" r:id="rId54"/>
    <p:sldId id="759" r:id="rId55"/>
    <p:sldId id="754" r:id="rId56"/>
    <p:sldId id="780" r:id="rId57"/>
    <p:sldId id="382" r:id="rId58"/>
    <p:sldId id="763" r:id="rId59"/>
    <p:sldId id="735" r:id="rId60"/>
    <p:sldId id="761" r:id="rId61"/>
    <p:sldId id="287" r:id="rId62"/>
    <p:sldId id="783" r:id="rId63"/>
    <p:sldId id="784" r:id="rId64"/>
    <p:sldId id="790" r:id="rId65"/>
    <p:sldId id="282" r:id="rId66"/>
    <p:sldId id="283" r:id="rId67"/>
    <p:sldId id="793" r:id="rId68"/>
    <p:sldId id="286" r:id="rId69"/>
    <p:sldId id="786" r:id="rId70"/>
    <p:sldId id="787" r:id="rId71"/>
    <p:sldId id="2098" r:id="rId72"/>
    <p:sldId id="766" r:id="rId73"/>
    <p:sldId id="764" r:id="rId74"/>
    <p:sldId id="768" r:id="rId75"/>
    <p:sldId id="765" r:id="rId76"/>
    <p:sldId id="762" r:id="rId77"/>
    <p:sldId id="796" r:id="rId78"/>
    <p:sldId id="794" r:id="rId79"/>
    <p:sldId id="795" r:id="rId80"/>
    <p:sldId id="1431" r:id="rId81"/>
    <p:sldId id="2107" r:id="rId82"/>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D833"/>
    <a:srgbClr val="22093E"/>
    <a:srgbClr val="3456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09" autoAdjust="0"/>
    <p:restoredTop sz="66423" autoAdjust="0"/>
  </p:normalViewPr>
  <p:slideViewPr>
    <p:cSldViewPr snapToGrid="0">
      <p:cViewPr varScale="1">
        <p:scale>
          <a:sx n="73" d="100"/>
          <a:sy n="73" d="100"/>
        </p:scale>
        <p:origin x="1854" y="54"/>
      </p:cViewPr>
      <p:guideLst/>
    </p:cSldViewPr>
  </p:slideViewPr>
  <p:notesTextViewPr>
    <p:cViewPr>
      <p:scale>
        <a:sx n="200" d="100"/>
        <a:sy n="200" d="100"/>
      </p:scale>
      <p:origin x="0" y="0"/>
    </p:cViewPr>
  </p:notesTextViewPr>
  <p:notesViewPr>
    <p:cSldViewPr snapToGrid="0">
      <p:cViewPr varScale="1">
        <p:scale>
          <a:sx n="47" d="100"/>
          <a:sy n="47" d="100"/>
        </p:scale>
        <p:origin x="3000"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handoutMaster" Target="handoutMasters/handout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3"/>
          </p:nvPr>
        </p:nvSpPr>
        <p:spPr>
          <a:xfrm>
            <a:off x="3950753" y="9461592"/>
            <a:ext cx="3078206" cy="513283"/>
          </a:xfrm>
          <a:prstGeom prst="rect">
            <a:avLst/>
          </a:prstGeom>
        </p:spPr>
        <p:txBody>
          <a:bodyPr vert="horz" lIns="94652" tIns="47326" rIns="94652" bIns="47326" rtlCol="0" anchor="b"/>
          <a:lstStyle>
            <a:lvl1pPr algn="r">
              <a:defRPr sz="1100"/>
            </a:lvl1pPr>
          </a:lstStyle>
          <a:p>
            <a:fld id="{9BAD5FC1-74E7-4555-9CE2-AF41BE9F10EB}" type="slidenum">
              <a:rPr kumimoji="1" lang="ja-JP" altLang="en-US" smtClean="0">
                <a:ea typeface="游ゴシック" panose="020B0400000000000000" pitchFamily="50" charset="-128"/>
              </a:rPr>
              <a:t>‹#›</a:t>
            </a:fld>
            <a:endParaRPr kumimoji="1" lang="ja-JP" altLang="en-US" dirty="0">
              <a:ea typeface="游ゴシック" panose="020B0400000000000000" pitchFamily="50" charset="-128"/>
            </a:endParaRPr>
          </a:p>
        </p:txBody>
      </p:sp>
      <p:sp>
        <p:nvSpPr>
          <p:cNvPr id="3" name="ヘッダー プレースホルダー 2">
            <a:extLst>
              <a:ext uri="{FF2B5EF4-FFF2-40B4-BE49-F238E27FC236}">
                <a16:creationId xmlns:a16="http://schemas.microsoft.com/office/drawing/2014/main" id="{97D1F770-11CE-76F7-8135-9D27D6D535FC}"/>
              </a:ext>
            </a:extLst>
          </p:cNvPr>
          <p:cNvSpPr>
            <a:spLocks noGrp="1"/>
          </p:cNvSpPr>
          <p:nvPr>
            <p:ph type="hdr" sz="quarter"/>
          </p:nvPr>
        </p:nvSpPr>
        <p:spPr>
          <a:xfrm>
            <a:off x="0" y="0"/>
            <a:ext cx="3078852" cy="512843"/>
          </a:xfrm>
          <a:prstGeom prst="rect">
            <a:avLst/>
          </a:prstGeom>
        </p:spPr>
        <p:txBody>
          <a:bodyPr vert="horz" lIns="91442" tIns="45720" rIns="91442" bIns="45720" rtlCol="0"/>
          <a:lstStyle>
            <a:lvl1pPr algn="l">
              <a:defRPr sz="1100"/>
            </a:lvl1pPr>
          </a:lstStyle>
          <a:p>
            <a:r>
              <a:rPr kumimoji="1" lang="ja-JP" altLang="en-US" dirty="0">
                <a:ea typeface="游ゴシック" panose="020B0400000000000000" pitchFamily="50" charset="-128"/>
              </a:rPr>
              <a:t>初めて学ぶ「親鸞聖人の</a:t>
            </a:r>
            <a:r>
              <a:rPr kumimoji="1" lang="ja-JP" altLang="en-US">
                <a:ea typeface="游ゴシック" panose="020B0400000000000000" pitchFamily="50" charset="-128"/>
              </a:rPr>
              <a:t>ご生涯」講座①</a:t>
            </a:r>
            <a:endParaRPr kumimoji="1" lang="ja-JP" altLang="en-US" dirty="0">
              <a:ea typeface="游ゴシック" panose="020B0400000000000000" pitchFamily="50" charset="-128"/>
            </a:endParaRPr>
          </a:p>
        </p:txBody>
      </p:sp>
    </p:spTree>
    <p:extLst>
      <p:ext uri="{BB962C8B-B14F-4D97-AF65-F5344CB8AC3E}">
        <p14:creationId xmlns:p14="http://schemas.microsoft.com/office/powerpoint/2010/main" val="4197344992"/>
      </p:ext>
    </p:extLst>
  </p:cSld>
  <p:clrMap bg1="lt1" tx1="dk1" bg2="lt2" tx2="dk2" accent1="accent1" accent2="accent2" accent3="accent3" accent4="accent4" accent5="accent5" accent6="accent6" hlink="hlink" folHlink="folHlink"/>
  <p:hf hdr="0"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4:26:46.224"/>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 1,'1898'0,"-1887"0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4:26:46.235"/>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853 1,'3018'0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4:26:46.236"/>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758 0,'3016'0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4:26:46.237"/>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846 0,'3032'0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4:26:46.238"/>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832 0,'2942'0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4:26:46.239"/>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891 1,'2913'0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4:26:46.240"/>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0,'3125'0,"-3093"0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01:23:20.247"/>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 1,'3458'0,"-3438"0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01:23:32.065"/>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 1,'3458'0,"-3438"0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01:23:39.866"/>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 1,'1696'0,"-1687"0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01:27:49.860"/>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713 1,'2942'0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4:26:46.225"/>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 0,'1706'0,"-1691"0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5T01:28:06.965"/>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 0,'1737'0,"-1722"0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7T08:31:13.065"/>
    </inkml:context>
    <inkml:brush xml:id="br0">
      <inkml:brushProperty name="width" value="0.15875" units="cm"/>
      <inkml:brushProperty name="height" value="0.15875" units="cm"/>
      <inkml:brushProperty name="color" value="#E71224"/>
      <inkml:brushProperty name="ignorePressure" value="1"/>
    </inkml:brush>
  </inkml:definitions>
  <inkml:trace contextRef="#ctx0" brushRef="#br0">1 0,'0'5827,"0"-5807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7T08:31:34.349"/>
    </inkml:context>
    <inkml:brush xml:id="br0">
      <inkml:brushProperty name="width" value="0.15875" units="cm"/>
      <inkml:brushProperty name="height" value="0.15875" units="cm"/>
      <inkml:brushProperty name="color" value="#E71224"/>
      <inkml:brushProperty name="ignorePressure" value="1"/>
    </inkml:brush>
  </inkml:definitions>
  <inkml:trace contextRef="#ctx0" brushRef="#br0">0 1,'0'14385,"0"-10330,0-4040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7T08:31:41.857"/>
    </inkml:context>
    <inkml:brush xml:id="br0">
      <inkml:brushProperty name="width" value="0.15875" units="cm"/>
      <inkml:brushProperty name="height" value="0.15875" units="cm"/>
      <inkml:brushProperty name="color" value="#E71224"/>
      <inkml:brushProperty name="ignorePressure" value="1"/>
    </inkml:brush>
  </inkml:definitions>
  <inkml:trace contextRef="#ctx0" brushRef="#br0">0 0,'0'8341,"0"-8313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7T08:35:43.640"/>
    </inkml:context>
    <inkml:brush xml:id="br0">
      <inkml:brushProperty name="width" value="0.15875" units="cm"/>
      <inkml:brushProperty name="height" value="0.15875" units="cm"/>
      <inkml:brushProperty name="color" value="#00A0D7"/>
      <inkml:brushProperty name="ignorePressure" value="1"/>
    </inkml:brush>
  </inkml:definitions>
  <inkml:trace contextRef="#ctx0" brushRef="#br0">0 1,'0'8721,"0"-8695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7T08:35:52.979"/>
    </inkml:context>
    <inkml:brush xml:id="br0">
      <inkml:brushProperty name="width" value="0.15875" units="cm"/>
      <inkml:brushProperty name="height" value="0.15875" units="cm"/>
      <inkml:brushProperty name="color" value="#00A0D7"/>
      <inkml:brushProperty name="ignorePressure" value="1"/>
    </inkml:brush>
  </inkml:definitions>
  <inkml:trace contextRef="#ctx0" brushRef="#br0">0 1,'0'12704,"0"-12728,0-1</inkml:trace>
</inkml:ink>
</file>

<file path=ppt/ink/ink26.xml><?xml version="1.0" encoding="utf-8"?>
<inkml:ink xmlns:inkml="http://www.w3.org/2003/InkML">
  <inkml:definitions>
    <inkml:context xml:id="ctx0">
      <inkml:inkSource xml:id="inkSrc0">
        <inkml:traceFormat>
          <inkml:channel name="X" type="integer" min="-3840" max="1366" units="cm"/>
          <inkml:channel name="Y" type="integer" min="-1373" max="787" units="cm"/>
          <inkml:channel name="T" type="integer" max="2.14748E9" units="dev"/>
        </inkml:traceFormat>
        <inkml:channelProperties>
          <inkml:channelProperty channel="X" name="resolution" value="151.3372" units="1/cm"/>
          <inkml:channelProperty channel="Y" name="resolution" value="111.34021" units="1/cm"/>
          <inkml:channelProperty channel="T" name="resolution" value="1" units="1/dev"/>
        </inkml:channelProperties>
      </inkml:inkSource>
      <inkml:timestamp xml:id="ts0" timeString="2024-08-20T05:44:55.100"/>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E61D23B5-3AA3-4B0E-B799-8D0A99BE8D6E}" emma:medium="tactile" emma:mode="ink">
          <msink:context xmlns:msink="http://schemas.microsoft.com/ink/2010/main" type="writingRegion" rotatedBoundingBox="13881,2078 13896,2078 13896,2093 13881,2093"/>
        </emma:interpretation>
      </emma:emma>
    </inkml:annotationXML>
    <inkml:traceGroup>
      <inkml:annotationXML>
        <emma:emma xmlns:emma="http://www.w3.org/2003/04/emma" version="1.0">
          <emma:interpretation id="{5F0737E5-0372-4955-AD61-479943E97C3E}" emma:medium="tactile" emma:mode="ink">
            <msink:context xmlns:msink="http://schemas.microsoft.com/ink/2010/main" type="paragraph" rotatedBoundingBox="13881,2078 13896,2078 13896,2093 13881,2093" alignmentLevel="1"/>
          </emma:interpretation>
        </emma:emma>
      </inkml:annotationXML>
      <inkml:traceGroup>
        <inkml:annotationXML>
          <emma:emma xmlns:emma="http://www.w3.org/2003/04/emma" version="1.0">
            <emma:interpretation id="{A4756236-35AB-49D1-9E12-D31406ECE3C0}" emma:medium="tactile" emma:mode="ink">
              <msink:context xmlns:msink="http://schemas.microsoft.com/ink/2010/main" type="line" rotatedBoundingBox="13881,2078 13896,2078 13896,2093 13881,2093"/>
            </emma:interpretation>
          </emma:emma>
        </inkml:annotationXML>
        <inkml:traceGroup>
          <inkml:annotationXML>
            <emma:emma xmlns:emma="http://www.w3.org/2003/04/emma" version="1.0">
              <emma:interpretation id="{6F820AB2-B0EB-4BA2-ABEE-9E6311D7BBF1}" emma:medium="tactile" emma:mode="ink">
                <msink:context xmlns:msink="http://schemas.microsoft.com/ink/2010/main" type="inkWord" rotatedBoundingBox="13881,2078 13896,2078 13896,2093 13881,2093"/>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l</emma:literal>
                </emma:interpretation>
                <emma:interpretation id="interp3" emma:lang="" emma:confidence="0">
                  <emma:literal>t</emma:literal>
                </emma:interpretation>
                <emma:interpretation id="interp4" emma:lang="" emma:confidence="0">
                  <emma:literal>.</emma:literal>
                </emma:interpretation>
              </emma:one-of>
            </emma:emma>
          </inkml:annotationXML>
          <inkml:trace contextRef="#ctx0" brushRef="#br0">0 0 0</inkml:trace>
        </inkml:traceGroup>
      </inkml:traceGroup>
    </inkml:traceGroup>
  </inkml:traceGroup>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7T08:31:17.954"/>
    </inkml:context>
    <inkml:brush xml:id="br0">
      <inkml:brushProperty name="width" value="0.05" units="cm"/>
      <inkml:brushProperty name="height" value="0.05" units="cm"/>
      <inkml:brushProperty name="color" value="#E71224"/>
      <inkml:brushProperty name="ignorePressure" value="1"/>
    </inkml:brush>
  </inkml:definitions>
  <inkml:traceGroup>
    <inkml:annotationXML>
      <emma:emma xmlns:emma="http://www.w3.org/2003/04/emma" version="1.0">
        <emma:interpretation id="{5AE47F70-32BF-43AE-8FF8-D65DD9CF267A}" emma:medium="tactile" emma:mode="ink">
          <msink:context xmlns:msink="http://schemas.microsoft.com/ink/2010/main" type="writingRegion" rotatedBoundingBox="-19003,344 -18988,344 -18988,359 -19003,359"/>
        </emma:interpretation>
      </emma:emma>
    </inkml:annotationXML>
    <inkml:traceGroup>
      <inkml:annotationXML>
        <emma:emma xmlns:emma="http://www.w3.org/2003/04/emma" version="1.0">
          <emma:interpretation id="{F95347DB-586B-464B-8B99-1E7FEE19E203}" emma:medium="tactile" emma:mode="ink">
            <msink:context xmlns:msink="http://schemas.microsoft.com/ink/2010/main" type="paragraph" rotatedBoundingBox="-19003,344 -18988,344 -18988,359 -19003,359" alignmentLevel="1"/>
          </emma:interpretation>
        </emma:emma>
      </inkml:annotationXML>
      <inkml:traceGroup>
        <inkml:annotationXML>
          <emma:emma xmlns:emma="http://www.w3.org/2003/04/emma" version="1.0">
            <emma:interpretation id="{00949F9C-647D-4598-AB9F-0E9EB6096BCD}" emma:medium="tactile" emma:mode="ink">
              <msink:context xmlns:msink="http://schemas.microsoft.com/ink/2010/main" type="line" rotatedBoundingBox="-19003,344 -18988,344 -18988,359 -19003,359"/>
            </emma:interpretation>
          </emma:emma>
        </inkml:annotationXML>
        <inkml:traceGroup>
          <inkml:annotationXML>
            <emma:emma xmlns:emma="http://www.w3.org/2003/04/emma" version="1.0">
              <emma:interpretation id="{F7761242-3B11-4722-9356-98A1E9CCDE44}" emma:medium="tactile" emma:mode="ink">
                <msink:context xmlns:msink="http://schemas.microsoft.com/ink/2010/main" type="inkWord" rotatedBoundingBox="-19003,344 -18988,344 -18988,359 -19003,359"/>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ハ</emma:literal>
                </emma:interpretation>
                <emma:interpretation id="interp3" emma:lang="" emma:confidence="0">
                  <emma:literal>八</emma:literal>
                </emma:interpretation>
                <emma:interpretation id="interp4" emma:lang="" emma:confidence="0">
                  <emma:literal>-</emma:literal>
                </emma:interpretation>
              </emma:one-of>
            </emma:emma>
          </inkml:annotationXML>
          <inkml:trace contextRef="#ctx0" brushRef="#br0">0 1</inkml:trace>
        </inkml:traceGroup>
      </inkml:traceGroup>
    </inkml:traceGroup>
  </inkml:traceGroup>
</inkml:ink>
</file>

<file path=ppt/ink/ink28.xml><?xml version="1.0" encoding="utf-8"?>
<inkml:ink xmlns:inkml="http://www.w3.org/2003/InkML">
  <inkml:definitions>
    <inkml:context xml:id="ctx0">
      <inkml:inkSource xml:id="inkSrc0">
        <inkml:traceFormat>
          <inkml:channel name="X" type="integer" min="-3840" max="1366" units="cm"/>
          <inkml:channel name="Y" type="integer" min="-1373" max="787" units="cm"/>
          <inkml:channel name="T" type="integer" max="2.14748E9" units="dev"/>
        </inkml:traceFormat>
        <inkml:channelProperties>
          <inkml:channelProperty channel="X" name="resolution" value="151.3372" units="1/cm"/>
          <inkml:channelProperty channel="Y" name="resolution" value="111.34021" units="1/cm"/>
          <inkml:channelProperty channel="T" name="resolution" value="1" units="1/dev"/>
        </inkml:channelProperties>
      </inkml:inkSource>
      <inkml:timestamp xml:id="ts0" timeString="2024-08-20T05:44:57.879"/>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14213B78-169E-4AF4-9E8C-D4353058A552}" emma:medium="tactile" emma:mode="ink">
          <msink:context xmlns:msink="http://schemas.microsoft.com/ink/2010/main" type="writingRegion" rotatedBoundingBox="14981,11382 15160,11382 15160,11451 14981,11451"/>
        </emma:interpretation>
      </emma:emma>
    </inkml:annotationXML>
    <inkml:traceGroup>
      <inkml:annotationXML>
        <emma:emma xmlns:emma="http://www.w3.org/2003/04/emma" version="1.0">
          <emma:interpretation id="{9A1473F2-7E5D-4E75-B757-991D8C56A251}" emma:medium="tactile" emma:mode="ink">
            <msink:context xmlns:msink="http://schemas.microsoft.com/ink/2010/main" type="paragraph" rotatedBoundingBox="14981,11382 15160,11382 15160,11451 14981,11451" alignmentLevel="1"/>
          </emma:interpretation>
        </emma:emma>
      </inkml:annotationXML>
      <inkml:traceGroup>
        <inkml:annotationXML>
          <emma:emma xmlns:emma="http://www.w3.org/2003/04/emma" version="1.0">
            <emma:interpretation id="{B8906D11-72B8-4307-B97D-C61C0F745495}" emma:medium="tactile" emma:mode="ink">
              <msink:context xmlns:msink="http://schemas.microsoft.com/ink/2010/main" type="line" rotatedBoundingBox="14981,11382 15160,11382 15160,11451 14981,11451"/>
            </emma:interpretation>
          </emma:emma>
        </inkml:annotationXML>
        <inkml:traceGroup>
          <inkml:annotationXML>
            <emma:emma xmlns:emma="http://www.w3.org/2003/04/emma" version="1.0">
              <emma:interpretation id="{E8312FD0-FA56-40E5-85BC-B7FB31144F46}" emma:medium="tactile" emma:mode="ink">
                <msink:context xmlns:msink="http://schemas.microsoft.com/ink/2010/main" type="inkWord" rotatedBoundingBox="14981,11382 14996,11382 14996,11397 14981,11397"/>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l</emma:literal>
                </emma:interpretation>
                <emma:interpretation id="interp3" emma:lang="" emma:confidence="0">
                  <emma:literal>t</emma:literal>
                </emma:interpretation>
                <emma:interpretation id="interp4" emma:lang="" emma:confidence="0">
                  <emma:literal>.</emma:literal>
                </emma:interpretation>
              </emma:one-of>
            </emma:emma>
          </inkml:annotationXML>
          <inkml:trace contextRef="#ctx0" brushRef="#br0">0 0 0</inkml:trace>
        </inkml:traceGroup>
        <inkml:traceGroup>
          <inkml:annotationXML>
            <emma:emma xmlns:emma="http://www.w3.org/2003/04/emma" version="1.0">
              <emma:interpretation id="{425F6574-B6A2-4031-ACA9-AD704E39E170}" emma:medium="tactile" emma:mode="ink">
                <msink:context xmlns:msink="http://schemas.microsoft.com/ink/2010/main" type="inkWord" rotatedBoundingBox="15145,11436 15160,11436 15160,11451 15145,11451"/>
              </emma:interpretation>
              <emma:one-of disjunction-type="recognition" id="oneOf1">
                <emma:interpretation id="interp5" emma:lang="" emma:confidence="1">
                  <emma:literal/>
                </emma:interpretation>
              </emma:one-of>
            </emma:emma>
          </inkml:annotationXML>
          <inkml:trace contextRef="#ctx0" brushRef="#br0" timeOffset="-1234.33">163 54 0</inkml:trace>
        </inkml:traceGroup>
      </inkml:traceGroup>
    </inkml:traceGroup>
  </inkml:traceGroup>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1T00:31:06.270"/>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23 1 0,'0'361'0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4:26:46.226"/>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 1,'4007'0,"-4003"0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1T00:31:53.388"/>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23 1 0,'0'361'0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1T00:32:03.331"/>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23 1 0,'0'361'0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1T00:32:10.713"/>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23 1 0,'0'361'0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1T01:33:05.190"/>
    </inkml:context>
    <inkml:brush xml:id="br0">
      <inkml:brushProperty name="width" value="0.15875" units="cm"/>
      <inkml:brushProperty name="height" value="0.15875" units="cm"/>
      <inkml:brushProperty name="color" value="#E71224"/>
      <inkml:brushProperty name="ignorePressure" value="1"/>
    </inkml:brush>
  </inkml:definitions>
  <inkml:trace contextRef="#ctx0" brushRef="#br0">1 1,'0'10784,"0"-10770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1T01:33:38.023"/>
    </inkml:context>
    <inkml:brush xml:id="br0">
      <inkml:brushProperty name="width" value="0.15875" units="cm"/>
      <inkml:brushProperty name="height" value="0.15875" units="cm"/>
      <inkml:brushProperty name="color" value="#E71224"/>
      <inkml:brushProperty name="ignorePressure" value="1"/>
    </inkml:brush>
  </inkml:definitions>
  <inkml:trace contextRef="#ctx0" brushRef="#br0">0 0,'0'7873,"0"-7847</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1T01:34:24.455"/>
    </inkml:context>
    <inkml:brush xml:id="br0">
      <inkml:brushProperty name="width" value="0.15875" units="cm"/>
      <inkml:brushProperty name="height" value="0.15875" units="cm"/>
      <inkml:brushProperty name="color" value="#E71224"/>
      <inkml:brushProperty name="ignorePressure" value="1"/>
    </inkml:brush>
  </inkml:definitions>
  <inkml:trace contextRef="#ctx0" brushRef="#br0">1 0,'2117'0,"-2078"0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1T01:34:36.210"/>
    </inkml:context>
    <inkml:brush xml:id="br0">
      <inkml:brushProperty name="width" value="0.15875" units="cm"/>
      <inkml:brushProperty name="height" value="0.15875" units="cm"/>
      <inkml:brushProperty name="color" value="#E71224"/>
      <inkml:brushProperty name="ignorePressure" value="1"/>
    </inkml:brush>
  </inkml:definitions>
  <inkml:trace contextRef="#ctx0" brushRef="#br0">762 1,'-5'0,"-7"0,-12 0,-23 0,-18 0,-15 0,2 0,8 0,12 0,10 0,8 0,5 0,-1 0,0 0,1 0,1 0,2 0,5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1T01:34:52.884"/>
    </inkml:context>
    <inkml:brush xml:id="br0">
      <inkml:brushProperty name="width" value="0.15875" units="cm"/>
      <inkml:brushProperty name="height" value="0.15875" units="cm"/>
      <inkml:brushProperty name="color" value="#E71224"/>
      <inkml:brushProperty name="ignorePressure" value="1"/>
    </inkml:brush>
  </inkml:definitions>
  <inkml:trace contextRef="#ctx0" brushRef="#br0">0 0,'23'0,"37"0,32 0,18 0,-6 0,-11 0,-21 0,-21 0,-15 0,-6 0,-2 0,-5 0,-3 0,-4 0,-6 0,-5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1T01:34:10.488"/>
    </inkml:context>
    <inkml:brush xml:id="br0">
      <inkml:brushProperty name="width" value="0.15875" units="cm"/>
      <inkml:brushProperty name="height" value="0.15875" units="cm"/>
      <inkml:brushProperty name="color" value="#C00000"/>
      <inkml:brushProperty name="ignorePressure" value="1"/>
    </inkml:brush>
  </inkml:definitions>
  <inkml:trace contextRef="#ctx0" brushRef="#br0">1 0,'63'0,"106"0,87 0,50 0,-13 0,-35 0,-54 0,-63 0,-40 0,-17 0,-8 0,-10 0,-9 0,-15 0,-15 0,-10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1T01:37:28.935"/>
    </inkml:context>
    <inkml:brush xml:id="br0">
      <inkml:brushProperty name="width" value="0.15875" units="cm"/>
      <inkml:brushProperty name="height" value="0.15875" units="cm"/>
      <inkml:brushProperty name="color" value="#E71224"/>
      <inkml:brushProperty name="ignorePressure" value="1"/>
    </inkml:brush>
  </inkml:definitions>
  <inkml:trace contextRef="#ctx0" brushRef="#br0">1 0,'0'5766,"0"-5758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4:26:46.227"/>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 1,'4113'0,"-4109"0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20T23:18:51.469"/>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1,'2366'0,"-2346"0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21T04:11:16.241"/>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1,'2180'0,"-2162"0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4:26:46.228"/>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 0,'1737'0,"-1722"0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4:26:46.229"/>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1 0,'1737'0,"-1721"0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4:26:46.232"/>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817 0,'2942'0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4:26:46.233"/>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758 1,'691'0,"1530"0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04:26:46.234"/>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713 1,'2942'0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3078428" cy="513508"/>
          </a:xfrm>
          <a:prstGeom prst="rect">
            <a:avLst/>
          </a:prstGeom>
        </p:spPr>
        <p:txBody>
          <a:bodyPr vert="horz" lIns="94652" tIns="47326" rIns="94652" bIns="47326" rtlCol="0"/>
          <a:lstStyle>
            <a:lvl1pPr algn="l">
              <a:defRPr sz="1100">
                <a:ea typeface="游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4023992" y="3"/>
            <a:ext cx="3078428" cy="513508"/>
          </a:xfrm>
          <a:prstGeom prst="rect">
            <a:avLst/>
          </a:prstGeom>
        </p:spPr>
        <p:txBody>
          <a:bodyPr vert="horz" lIns="94652" tIns="47326" rIns="94652" bIns="47326" rtlCol="0"/>
          <a:lstStyle>
            <a:lvl1pPr algn="r">
              <a:defRPr sz="1100">
                <a:ea typeface="游ゴシック" panose="020B0400000000000000" pitchFamily="50" charset="-128"/>
              </a:defRPr>
            </a:lvl1pPr>
          </a:lstStyle>
          <a:p>
            <a:r>
              <a:rPr lang="en-US" altLang="ja-JP" dirty="0"/>
              <a:t>2020/8/1</a:t>
            </a:r>
            <a:endParaRPr lang="ja-JP" altLang="en-US" dirty="0"/>
          </a:p>
        </p:txBody>
      </p:sp>
      <p:sp>
        <p:nvSpPr>
          <p:cNvPr id="4" name="スライド イメージ プレースホルダー 3"/>
          <p:cNvSpPr>
            <a:spLocks noGrp="1" noRot="1" noChangeAspect="1"/>
          </p:cNvSpPr>
          <p:nvPr>
            <p:ph type="sldImg" idx="2"/>
          </p:nvPr>
        </p:nvSpPr>
        <p:spPr>
          <a:xfrm>
            <a:off x="479425" y="1277938"/>
            <a:ext cx="6145213" cy="3455987"/>
          </a:xfrm>
          <a:prstGeom prst="rect">
            <a:avLst/>
          </a:prstGeom>
          <a:noFill/>
          <a:ln w="12700">
            <a:solidFill>
              <a:prstClr val="black"/>
            </a:solidFill>
          </a:ln>
        </p:spPr>
        <p:txBody>
          <a:bodyPr vert="horz" lIns="94652" tIns="47326" rIns="94652" bIns="47326" rtlCol="0" anchor="ctr"/>
          <a:lstStyle/>
          <a:p>
            <a:endParaRPr lang="ja-JP" altLang="en-US" dirty="0"/>
          </a:p>
        </p:txBody>
      </p:sp>
      <p:sp>
        <p:nvSpPr>
          <p:cNvPr id="5" name="ノート プレースホルダー 4"/>
          <p:cNvSpPr>
            <a:spLocks noGrp="1"/>
          </p:cNvSpPr>
          <p:nvPr>
            <p:ph type="body" sz="quarter" idx="3"/>
          </p:nvPr>
        </p:nvSpPr>
        <p:spPr>
          <a:xfrm>
            <a:off x="710407" y="4925409"/>
            <a:ext cx="5683250" cy="4029878"/>
          </a:xfrm>
          <a:prstGeom prst="rect">
            <a:avLst/>
          </a:prstGeom>
        </p:spPr>
        <p:txBody>
          <a:bodyPr vert="horz" lIns="94652" tIns="47326" rIns="94652" bIns="4732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721109"/>
            <a:ext cx="3078428" cy="513507"/>
          </a:xfrm>
          <a:prstGeom prst="rect">
            <a:avLst/>
          </a:prstGeom>
        </p:spPr>
        <p:txBody>
          <a:bodyPr vert="horz" lIns="94652" tIns="47326" rIns="94652" bIns="47326" rtlCol="0" anchor="b"/>
          <a:lstStyle>
            <a:lvl1pPr algn="l">
              <a:defRPr sz="1100">
                <a:ea typeface="游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4023992" y="9721109"/>
            <a:ext cx="3078428" cy="513507"/>
          </a:xfrm>
          <a:prstGeom prst="rect">
            <a:avLst/>
          </a:prstGeom>
        </p:spPr>
        <p:txBody>
          <a:bodyPr vert="horz" lIns="94652" tIns="47326" rIns="94652" bIns="47326" rtlCol="0" anchor="b"/>
          <a:lstStyle>
            <a:lvl1pPr algn="r">
              <a:defRPr sz="1100">
                <a:ea typeface="游ゴシック" panose="020B0400000000000000" pitchFamily="50" charset="-128"/>
              </a:defRPr>
            </a:lvl1pPr>
          </a:lstStyle>
          <a:p>
            <a:fld id="{B8CD4F66-0C2A-487F-B9F0-0D7D6402E91D}" type="slidenum">
              <a:rPr lang="ja-JP" altLang="en-US" smtClean="0"/>
              <a:pPr/>
              <a:t>‹#›</a:t>
            </a:fld>
            <a:endParaRPr lang="ja-JP" altLang="en-US" dirty="0"/>
          </a:p>
        </p:txBody>
      </p:sp>
    </p:spTree>
    <p:extLst>
      <p:ext uri="{BB962C8B-B14F-4D97-AF65-F5344CB8AC3E}">
        <p14:creationId xmlns:p14="http://schemas.microsoft.com/office/powerpoint/2010/main" val="242058440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游ゴシック" panose="020B0400000000000000" pitchFamily="50" charset="-128"/>
        <a:cs typeface="+mn-cs"/>
      </a:defRPr>
    </a:lvl1pPr>
    <a:lvl2pPr marL="457200" algn="l" defTabSz="914400" rtl="0" eaLnBrk="1" latinLnBrk="0" hangingPunct="1">
      <a:defRPr kumimoji="1" sz="1200" kern="1200">
        <a:solidFill>
          <a:schemeClr val="tx1"/>
        </a:solidFill>
        <a:latin typeface="+mn-lt"/>
        <a:ea typeface="游ゴシック" panose="020B0400000000000000" pitchFamily="50" charset="-128"/>
        <a:cs typeface="+mn-cs"/>
      </a:defRPr>
    </a:lvl2pPr>
    <a:lvl3pPr marL="914400" algn="l" defTabSz="914400" rtl="0" eaLnBrk="1" latinLnBrk="0" hangingPunct="1">
      <a:defRPr kumimoji="1" sz="1200" kern="1200">
        <a:solidFill>
          <a:schemeClr val="tx1"/>
        </a:solidFill>
        <a:latin typeface="+mn-lt"/>
        <a:ea typeface="游ゴシック" panose="020B0400000000000000" pitchFamily="50" charset="-128"/>
        <a:cs typeface="+mn-cs"/>
      </a:defRPr>
    </a:lvl3pPr>
    <a:lvl4pPr marL="1371600" algn="l" defTabSz="914400" rtl="0" eaLnBrk="1" latinLnBrk="0" hangingPunct="1">
      <a:defRPr kumimoji="1" sz="1200" kern="1200">
        <a:solidFill>
          <a:schemeClr val="tx1"/>
        </a:solidFill>
        <a:latin typeface="+mn-lt"/>
        <a:ea typeface="游ゴシック" panose="020B0400000000000000" pitchFamily="50" charset="-128"/>
        <a:cs typeface="+mn-cs"/>
      </a:defRPr>
    </a:lvl4pPr>
    <a:lvl5pPr marL="1828800" algn="l" defTabSz="914400" rtl="0" eaLnBrk="1" latinLnBrk="0" hangingPunct="1">
      <a:defRPr kumimoji="1" sz="1200" kern="1200">
        <a:solidFill>
          <a:schemeClr val="tx1"/>
        </a:solidFill>
        <a:latin typeface="+mn-lt"/>
        <a:ea typeface="游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r>
              <a:rPr lang="en-US" altLang="ja-JP"/>
              <a:t>2020/8/1</a:t>
            </a:r>
            <a:endParaRPr lang="ja-JP" altLang="en-US" dirty="0"/>
          </a:p>
        </p:txBody>
      </p:sp>
      <p:sp>
        <p:nvSpPr>
          <p:cNvPr id="5" name="スライド番号プレースホルダー 4"/>
          <p:cNvSpPr>
            <a:spLocks noGrp="1"/>
          </p:cNvSpPr>
          <p:nvPr>
            <p:ph type="sldNum" sz="quarter" idx="5"/>
          </p:nvPr>
        </p:nvSpPr>
        <p:spPr/>
        <p:txBody>
          <a:bodyPr/>
          <a:lstStyle/>
          <a:p>
            <a:fld id="{B8CD4F66-0C2A-487F-B9F0-0D7D6402E91D}" type="slidenum">
              <a:rPr lang="ja-JP" altLang="en-US" smtClean="0"/>
              <a:pPr/>
              <a:t>1</a:t>
            </a:fld>
            <a:endParaRPr lang="ja-JP" altLang="en-US" dirty="0"/>
          </a:p>
        </p:txBody>
      </p:sp>
    </p:spTree>
    <p:extLst>
      <p:ext uri="{BB962C8B-B14F-4D97-AF65-F5344CB8AC3E}">
        <p14:creationId xmlns:p14="http://schemas.microsoft.com/office/powerpoint/2010/main" val="2826240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29955-0670-1DEA-7FC0-9158C69E439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9D27CEF-C3D4-2715-A1E1-B3462F47161B}"/>
              </a:ext>
            </a:extLst>
          </p:cNvPr>
          <p:cNvSpPr>
            <a:spLocks noGrp="1" noRot="1" noChangeAspect="1"/>
          </p:cNvSpPr>
          <p:nvPr>
            <p:ph type="sldImg"/>
          </p:nvPr>
        </p:nvSpPr>
        <p:spPr>
          <a:xfrm>
            <a:off x="479425" y="1277938"/>
            <a:ext cx="6145213" cy="3455987"/>
          </a:xfrm>
        </p:spPr>
      </p:sp>
      <p:sp>
        <p:nvSpPr>
          <p:cNvPr id="3" name="ノート プレースホルダー 2">
            <a:extLst>
              <a:ext uri="{FF2B5EF4-FFF2-40B4-BE49-F238E27FC236}">
                <a16:creationId xmlns:a16="http://schemas.microsoft.com/office/drawing/2014/main" id="{D3BF1EA8-3CD7-1895-56EB-79C29ABF9B90}"/>
              </a:ext>
            </a:extLst>
          </p:cNvPr>
          <p:cNvSpPr>
            <a:spLocks noGrp="1"/>
          </p:cNvSpPr>
          <p:nvPr>
            <p:ph type="body" idx="1"/>
          </p:nvPr>
        </p:nvSpPr>
        <p:spPr/>
        <p:txBody>
          <a:bodyPr/>
          <a:lstStyle/>
          <a:p>
            <a:endParaRPr kumimoji="1" lang="en-US" altLang="ja-JP" dirty="0"/>
          </a:p>
        </p:txBody>
      </p:sp>
      <p:sp>
        <p:nvSpPr>
          <p:cNvPr id="4" name="日付プレースホルダー 3">
            <a:extLst>
              <a:ext uri="{FF2B5EF4-FFF2-40B4-BE49-F238E27FC236}">
                <a16:creationId xmlns:a16="http://schemas.microsoft.com/office/drawing/2014/main" id="{6E09B71C-B498-0E98-8F22-71B87CEAEC1C}"/>
              </a:ext>
            </a:extLst>
          </p:cNvPr>
          <p:cNvSpPr>
            <a:spLocks noGrp="1"/>
          </p:cNvSpPr>
          <p:nvPr>
            <p:ph type="dt" idx="10"/>
          </p:nvPr>
        </p:nvSpPr>
        <p:spPr/>
        <p:txBody>
          <a:bodyPr/>
          <a:lstStyle/>
          <a:p>
            <a:pPr defTabSz="954908">
              <a:defRPr/>
            </a:pPr>
            <a:r>
              <a:rPr lang="en-US" altLang="ja-JP">
                <a:solidFill>
                  <a:prstClr val="black"/>
                </a:solidFill>
                <a:latin typeface="Calibri" panose="020F0502020204030204"/>
              </a:rPr>
              <a:t>2020/8/1</a:t>
            </a:r>
            <a:endParaRPr lang="ja-JP" altLang="en-US">
              <a:solidFill>
                <a:prstClr val="black"/>
              </a:solidFill>
              <a:latin typeface="Calibri" panose="020F0502020204030204"/>
            </a:endParaRPr>
          </a:p>
        </p:txBody>
      </p:sp>
      <p:sp>
        <p:nvSpPr>
          <p:cNvPr id="5" name="スライド番号プレースホルダー 4">
            <a:extLst>
              <a:ext uri="{FF2B5EF4-FFF2-40B4-BE49-F238E27FC236}">
                <a16:creationId xmlns:a16="http://schemas.microsoft.com/office/drawing/2014/main" id="{AC3E0616-71EC-EF04-7D09-9FD5FADF69D2}"/>
              </a:ext>
            </a:extLst>
          </p:cNvPr>
          <p:cNvSpPr>
            <a:spLocks noGrp="1"/>
          </p:cNvSpPr>
          <p:nvPr>
            <p:ph type="sldNum" sz="quarter" idx="11"/>
          </p:nvPr>
        </p:nvSpPr>
        <p:spPr/>
        <p:txBody>
          <a:bodyPr/>
          <a:lstStyle/>
          <a:p>
            <a:pPr defTabSz="954908">
              <a:defRPr/>
            </a:pPr>
            <a:fld id="{B8CD4F66-0C2A-487F-B9F0-0D7D6402E91D}" type="slidenum">
              <a:rPr lang="ja-JP" altLang="en-US">
                <a:solidFill>
                  <a:prstClr val="black"/>
                </a:solidFill>
                <a:latin typeface="Calibri" panose="020F0502020204030204"/>
              </a:rPr>
              <a:pPr defTabSz="954908">
                <a:defRPr/>
              </a:pPr>
              <a:t>10</a:t>
            </a:fld>
            <a:endParaRPr lang="ja-JP" altLang="en-US">
              <a:solidFill>
                <a:prstClr val="black"/>
              </a:solidFill>
              <a:latin typeface="Calibri" panose="020F0502020204030204"/>
            </a:endParaRPr>
          </a:p>
        </p:txBody>
      </p:sp>
    </p:spTree>
    <p:extLst>
      <p:ext uri="{BB962C8B-B14F-4D97-AF65-F5344CB8AC3E}">
        <p14:creationId xmlns:p14="http://schemas.microsoft.com/office/powerpoint/2010/main" val="2115759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en-US" altLang="ja-JP"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11</a:t>
            </a:fld>
            <a:endParaRPr kumimoji="1" lang="ja-JP" altLang="en-US"/>
          </a:p>
        </p:txBody>
      </p:sp>
    </p:spTree>
    <p:extLst>
      <p:ext uri="{BB962C8B-B14F-4D97-AF65-F5344CB8AC3E}">
        <p14:creationId xmlns:p14="http://schemas.microsoft.com/office/powerpoint/2010/main" val="1138895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r>
              <a:rPr lang="en-US" altLang="ja-JP" dirty="0"/>
              <a:t>【『</a:t>
            </a:r>
            <a:r>
              <a:rPr lang="ja-JP" altLang="en-US" dirty="0"/>
              <a:t>御伝鈔</a:t>
            </a:r>
            <a:r>
              <a:rPr lang="en-US" altLang="ja-JP" dirty="0"/>
              <a:t>』</a:t>
            </a:r>
            <a:r>
              <a:rPr lang="ja-JP" altLang="en-US" dirty="0"/>
              <a:t>について</a:t>
            </a:r>
            <a:r>
              <a:rPr lang="en-US" altLang="ja-JP" dirty="0"/>
              <a:t>】</a:t>
            </a:r>
          </a:p>
          <a:p>
            <a:r>
              <a:rPr lang="ja-JP" altLang="en-US" dirty="0"/>
              <a:t>覚如上人は、親鸞聖人の遺徳を讃仰するために、</a:t>
            </a:r>
            <a:r>
              <a:rPr lang="en-US" altLang="ja-JP" dirty="0"/>
              <a:t>『</a:t>
            </a:r>
            <a:r>
              <a:rPr lang="ja-JP" altLang="en-US" dirty="0"/>
              <a:t>親鸞伝絵</a:t>
            </a:r>
            <a:r>
              <a:rPr lang="en-US" altLang="ja-JP" dirty="0"/>
              <a:t>』</a:t>
            </a:r>
            <a:r>
              <a:rPr lang="ja-JP" altLang="en-US" dirty="0"/>
              <a:t>という絵巻物を製作した。本書は、覚如上人が記した「詞書（ことばがき）」と、それに対応する「図絵」から構成されているが、写伝される過程において、詞書と図絵とが別々に分かれて流布するようになる。このうち、詞書のみを抄出したものが</a:t>
            </a:r>
            <a:r>
              <a:rPr lang="en-US" altLang="ja-JP" dirty="0"/>
              <a:t>『</a:t>
            </a:r>
            <a:r>
              <a:rPr lang="ja-JP" altLang="en-US" dirty="0"/>
              <a:t>御伝鈔</a:t>
            </a:r>
            <a:r>
              <a:rPr lang="en-US" altLang="ja-JP" dirty="0"/>
              <a:t>』</a:t>
            </a:r>
            <a:r>
              <a:rPr lang="ja-JP" altLang="en-US" dirty="0"/>
              <a:t>、図絵の方を「御絵伝」と呼ぶようになった。</a:t>
            </a:r>
            <a:endParaRPr lang="en-US" altLang="ja-JP"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12</a:t>
            </a:fld>
            <a:endParaRPr kumimoji="1" lang="ja-JP" altLang="en-US"/>
          </a:p>
        </p:txBody>
      </p:sp>
    </p:spTree>
    <p:extLst>
      <p:ext uri="{BB962C8B-B14F-4D97-AF65-F5344CB8AC3E}">
        <p14:creationId xmlns:p14="http://schemas.microsoft.com/office/powerpoint/2010/main" val="2251739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r>
              <a:rPr lang="en-US" altLang="ja-JP" dirty="0"/>
              <a:t>【</a:t>
            </a:r>
            <a:r>
              <a:rPr lang="ja-JP" altLang="en-US" dirty="0"/>
              <a:t>日野一流系図について</a:t>
            </a:r>
            <a:r>
              <a:rPr lang="en-US" altLang="ja-JP" dirty="0"/>
              <a:t>】</a:t>
            </a:r>
          </a:p>
          <a:p>
            <a:r>
              <a:rPr lang="ja-JP" altLang="en-US" dirty="0"/>
              <a:t>本願寺第</a:t>
            </a:r>
            <a:r>
              <a:rPr lang="en-US" altLang="ja-JP" dirty="0"/>
              <a:t>8</a:t>
            </a:r>
            <a:r>
              <a:rPr lang="ja-JP" altLang="en-US" dirty="0"/>
              <a:t>代蓮如上人の第</a:t>
            </a:r>
            <a:r>
              <a:rPr lang="en-US" altLang="ja-JP" dirty="0"/>
              <a:t>23</a:t>
            </a:r>
            <a:r>
              <a:rPr lang="ja-JP" altLang="en-US" dirty="0"/>
              <a:t>子である実悟の編とされる。</a:t>
            </a:r>
            <a:r>
              <a:rPr kumimoji="1" lang="ja-JP" altLang="en-US" sz="1200" b="0" i="0" u="none" strike="noStrike" kern="1200" baseline="0" dirty="0">
                <a:solidFill>
                  <a:schemeClr val="tx1"/>
                </a:solidFill>
                <a:latin typeface="+mn-lt"/>
                <a:ea typeface="游ゴシック" panose="020B0400000000000000" pitchFamily="50" charset="-128"/>
                <a:cs typeface="+mn-cs"/>
              </a:rPr>
              <a:t>藤原鎌足から教如上人までの系図が一筆で記され、本願寺の系統が藤原氏の流れを汲むことが示されている。</a:t>
            </a:r>
            <a:endParaRPr lang="ja-JP" altLang="en-US" dirty="0"/>
          </a:p>
        </p:txBody>
      </p:sp>
      <p:sp>
        <p:nvSpPr>
          <p:cNvPr id="4" name="日付プレースホルダー 3"/>
          <p:cNvSpPr>
            <a:spLocks noGrp="1"/>
          </p:cNvSpPr>
          <p:nvPr>
            <p:ph type="dt" idx="10"/>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11"/>
          </p:nvPr>
        </p:nvSpPr>
        <p:spPr/>
        <p:txBody>
          <a:bodyPr/>
          <a:lstStyle/>
          <a:p>
            <a:fld id="{B8CD4F66-0C2A-487F-B9F0-0D7D6402E91D}" type="slidenum">
              <a:rPr kumimoji="1" lang="ja-JP" altLang="en-US" smtClean="0"/>
              <a:t>13</a:t>
            </a:fld>
            <a:endParaRPr kumimoji="1" lang="ja-JP" altLang="en-US"/>
          </a:p>
        </p:txBody>
      </p:sp>
    </p:spTree>
    <p:extLst>
      <p:ext uri="{BB962C8B-B14F-4D97-AF65-F5344CB8AC3E}">
        <p14:creationId xmlns:p14="http://schemas.microsoft.com/office/powerpoint/2010/main" val="2044384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14</a:t>
            </a:fld>
            <a:endParaRPr kumimoji="1" lang="ja-JP" altLang="en-US"/>
          </a:p>
        </p:txBody>
      </p:sp>
    </p:spTree>
    <p:extLst>
      <p:ext uri="{BB962C8B-B14F-4D97-AF65-F5344CB8AC3E}">
        <p14:creationId xmlns:p14="http://schemas.microsoft.com/office/powerpoint/2010/main" val="2185786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8A7C9-F39C-F5A8-EBC7-EE8E4EB567B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56D1CF-2CFE-4A60-3F74-0A86A41BE665}"/>
              </a:ext>
            </a:extLst>
          </p:cNvPr>
          <p:cNvSpPr>
            <a:spLocks noGrp="1" noRot="1" noChangeAspect="1"/>
          </p:cNvSpPr>
          <p:nvPr>
            <p:ph type="sldImg"/>
          </p:nvPr>
        </p:nvSpPr>
        <p:spPr>
          <a:xfrm>
            <a:off x="479425" y="1277938"/>
            <a:ext cx="6145213" cy="3455987"/>
          </a:xfrm>
        </p:spPr>
      </p:sp>
      <p:sp>
        <p:nvSpPr>
          <p:cNvPr id="3" name="ノート プレースホルダー 2">
            <a:extLst>
              <a:ext uri="{FF2B5EF4-FFF2-40B4-BE49-F238E27FC236}">
                <a16:creationId xmlns:a16="http://schemas.microsoft.com/office/drawing/2014/main" id="{E48E0B07-244D-F5D1-4D0D-D577E60A34C5}"/>
              </a:ext>
            </a:extLst>
          </p:cNvPr>
          <p:cNvSpPr>
            <a:spLocks noGrp="1"/>
          </p:cNvSpPr>
          <p:nvPr>
            <p:ph type="body" idx="1"/>
          </p:nvPr>
        </p:nvSpPr>
        <p:spPr/>
        <p:txBody>
          <a:bodyPr/>
          <a:lstStyle/>
          <a:p>
            <a:endParaRPr kumimoji="1" lang="en-US" altLang="ja-JP" dirty="0"/>
          </a:p>
        </p:txBody>
      </p:sp>
      <p:sp>
        <p:nvSpPr>
          <p:cNvPr id="4" name="日付プレースホルダー 3">
            <a:extLst>
              <a:ext uri="{FF2B5EF4-FFF2-40B4-BE49-F238E27FC236}">
                <a16:creationId xmlns:a16="http://schemas.microsoft.com/office/drawing/2014/main" id="{8B4F346E-DF9A-FD1C-4640-7842EA8F0850}"/>
              </a:ext>
            </a:extLst>
          </p:cNvPr>
          <p:cNvSpPr>
            <a:spLocks noGrp="1"/>
          </p:cNvSpPr>
          <p:nvPr>
            <p:ph type="dt" idx="10"/>
          </p:nvPr>
        </p:nvSpPr>
        <p:spPr/>
        <p:txBody>
          <a:bodyPr/>
          <a:lstStyle/>
          <a:p>
            <a:pPr defTabSz="954908">
              <a:defRPr/>
            </a:pPr>
            <a:r>
              <a:rPr lang="en-US" altLang="ja-JP">
                <a:solidFill>
                  <a:prstClr val="black"/>
                </a:solidFill>
                <a:latin typeface="Calibri" panose="020F0502020204030204"/>
              </a:rPr>
              <a:t>2020/8/1</a:t>
            </a:r>
            <a:endParaRPr lang="ja-JP" altLang="en-US">
              <a:solidFill>
                <a:prstClr val="black"/>
              </a:solidFill>
              <a:latin typeface="Calibri" panose="020F0502020204030204"/>
            </a:endParaRPr>
          </a:p>
        </p:txBody>
      </p:sp>
      <p:sp>
        <p:nvSpPr>
          <p:cNvPr id="5" name="スライド番号プレースホルダー 4">
            <a:extLst>
              <a:ext uri="{FF2B5EF4-FFF2-40B4-BE49-F238E27FC236}">
                <a16:creationId xmlns:a16="http://schemas.microsoft.com/office/drawing/2014/main" id="{1EF80F8C-5480-1777-040F-F915849A8881}"/>
              </a:ext>
            </a:extLst>
          </p:cNvPr>
          <p:cNvSpPr>
            <a:spLocks noGrp="1"/>
          </p:cNvSpPr>
          <p:nvPr>
            <p:ph type="sldNum" sz="quarter" idx="11"/>
          </p:nvPr>
        </p:nvSpPr>
        <p:spPr/>
        <p:txBody>
          <a:bodyPr/>
          <a:lstStyle/>
          <a:p>
            <a:pPr defTabSz="954908">
              <a:defRPr/>
            </a:pPr>
            <a:fld id="{B8CD4F66-0C2A-487F-B9F0-0D7D6402E91D}" type="slidenum">
              <a:rPr lang="ja-JP" altLang="en-US">
                <a:solidFill>
                  <a:prstClr val="black"/>
                </a:solidFill>
                <a:latin typeface="Calibri" panose="020F0502020204030204"/>
              </a:rPr>
              <a:pPr defTabSz="954908">
                <a:defRPr/>
              </a:pPr>
              <a:t>15</a:t>
            </a:fld>
            <a:endParaRPr lang="ja-JP" altLang="en-US">
              <a:solidFill>
                <a:prstClr val="black"/>
              </a:solidFill>
              <a:latin typeface="Calibri" panose="020F0502020204030204"/>
            </a:endParaRPr>
          </a:p>
        </p:txBody>
      </p:sp>
    </p:spTree>
    <p:extLst>
      <p:ext uri="{BB962C8B-B14F-4D97-AF65-F5344CB8AC3E}">
        <p14:creationId xmlns:p14="http://schemas.microsoft.com/office/powerpoint/2010/main" val="1964030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16</a:t>
            </a:fld>
            <a:endParaRPr kumimoji="1" lang="ja-JP" altLang="en-US"/>
          </a:p>
        </p:txBody>
      </p:sp>
    </p:spTree>
    <p:extLst>
      <p:ext uri="{BB962C8B-B14F-4D97-AF65-F5344CB8AC3E}">
        <p14:creationId xmlns:p14="http://schemas.microsoft.com/office/powerpoint/2010/main" val="17562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pPr defTabSz="954908">
              <a:defRPr/>
            </a:pPr>
            <a:r>
              <a:rPr lang="en-US" altLang="ja-JP" sz="1400">
                <a:solidFill>
                  <a:prstClr val="black"/>
                </a:solidFill>
                <a:latin typeface="Calibri"/>
                <a:ea typeface="ＭＳ Ｐゴシック" panose="020B0600070205080204" pitchFamily="50" charset="-128"/>
              </a:rPr>
              <a:t>2020/8/1</a:t>
            </a:r>
            <a:endParaRPr lang="ja-JP" altLang="en-US" sz="1400">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954908">
              <a:defRPr/>
            </a:pPr>
            <a:fld id="{B8CD4F66-0C2A-487F-B9F0-0D7D6402E91D}" type="slidenum">
              <a:rPr lang="ja-JP" altLang="en-US" sz="1400">
                <a:solidFill>
                  <a:prstClr val="black"/>
                </a:solidFill>
                <a:latin typeface="Calibri"/>
                <a:ea typeface="ＭＳ Ｐゴシック" panose="020B0600070205080204" pitchFamily="50" charset="-128"/>
              </a:rPr>
              <a:pPr defTabSz="954908">
                <a:defRPr/>
              </a:pPr>
              <a:t>17</a:t>
            </a:fld>
            <a:endParaRPr lang="ja-JP" altLang="en-US" sz="14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149624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pPr defTabSz="954908">
              <a:defRPr/>
            </a:pPr>
            <a:r>
              <a:rPr lang="en-US" altLang="ja-JP" sz="1400">
                <a:solidFill>
                  <a:prstClr val="black"/>
                </a:solidFill>
                <a:latin typeface="Calibri"/>
                <a:ea typeface="ＭＳ Ｐゴシック" panose="020B0600070205080204" pitchFamily="50" charset="-128"/>
              </a:rPr>
              <a:t>2020/8/1</a:t>
            </a:r>
            <a:endParaRPr lang="ja-JP" altLang="en-US" sz="1400">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954908">
              <a:defRPr/>
            </a:pPr>
            <a:fld id="{B8CD4F66-0C2A-487F-B9F0-0D7D6402E91D}" type="slidenum">
              <a:rPr lang="ja-JP" altLang="en-US" sz="1400">
                <a:solidFill>
                  <a:prstClr val="black"/>
                </a:solidFill>
                <a:latin typeface="Calibri"/>
                <a:ea typeface="ＭＳ Ｐゴシック" panose="020B0600070205080204" pitchFamily="50" charset="-128"/>
              </a:rPr>
              <a:pPr defTabSz="954908">
                <a:defRPr/>
              </a:pPr>
              <a:t>18</a:t>
            </a:fld>
            <a:endParaRPr lang="ja-JP" altLang="en-US" sz="14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694720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19</a:t>
            </a:fld>
            <a:endParaRPr kumimoji="1" lang="ja-JP" altLang="en-US"/>
          </a:p>
        </p:txBody>
      </p:sp>
    </p:spTree>
    <p:extLst>
      <p:ext uri="{BB962C8B-B14F-4D97-AF65-F5344CB8AC3E}">
        <p14:creationId xmlns:p14="http://schemas.microsoft.com/office/powerpoint/2010/main" val="856776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en-US" altLang="ja-JP" dirty="0"/>
          </a:p>
        </p:txBody>
      </p:sp>
      <p:sp>
        <p:nvSpPr>
          <p:cNvPr id="4" name="日付プレースホルダー 3"/>
          <p:cNvSpPr>
            <a:spLocks noGrp="1"/>
          </p:cNvSpPr>
          <p:nvPr>
            <p:ph type="dt" idx="10"/>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11"/>
          </p:nvPr>
        </p:nvSpPr>
        <p:spPr/>
        <p:txBody>
          <a:bodyPr/>
          <a:lstStyle/>
          <a:p>
            <a:fld id="{B8CD4F66-0C2A-487F-B9F0-0D7D6402E91D}" type="slidenum">
              <a:rPr kumimoji="1" lang="ja-JP" altLang="en-US" smtClean="0"/>
              <a:t>2</a:t>
            </a:fld>
            <a:endParaRPr kumimoji="1" lang="ja-JP" altLang="en-US"/>
          </a:p>
        </p:txBody>
      </p:sp>
    </p:spTree>
    <p:extLst>
      <p:ext uri="{BB962C8B-B14F-4D97-AF65-F5344CB8AC3E}">
        <p14:creationId xmlns:p14="http://schemas.microsoft.com/office/powerpoint/2010/main" val="540937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en-US" altLang="ja-JP"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20</a:t>
            </a:fld>
            <a:endParaRPr kumimoji="1" lang="ja-JP" altLang="en-US"/>
          </a:p>
        </p:txBody>
      </p:sp>
    </p:spTree>
    <p:extLst>
      <p:ext uri="{BB962C8B-B14F-4D97-AF65-F5344CB8AC3E}">
        <p14:creationId xmlns:p14="http://schemas.microsoft.com/office/powerpoint/2010/main" val="2249437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765A2-5816-D65B-10F4-18891BDD438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3123877-7C39-A367-47F5-FF683F861732}"/>
              </a:ext>
            </a:extLst>
          </p:cNvPr>
          <p:cNvSpPr>
            <a:spLocks noGrp="1" noRot="1" noChangeAspect="1"/>
          </p:cNvSpPr>
          <p:nvPr>
            <p:ph type="sldImg"/>
          </p:nvPr>
        </p:nvSpPr>
        <p:spPr>
          <a:xfrm>
            <a:off x="479425" y="1277938"/>
            <a:ext cx="6145213" cy="3455987"/>
          </a:xfrm>
        </p:spPr>
      </p:sp>
      <p:sp>
        <p:nvSpPr>
          <p:cNvPr id="3" name="ノート プレースホルダー 2">
            <a:extLst>
              <a:ext uri="{FF2B5EF4-FFF2-40B4-BE49-F238E27FC236}">
                <a16:creationId xmlns:a16="http://schemas.microsoft.com/office/drawing/2014/main" id="{76E72325-67E5-E648-37D7-3D0E85DC30D8}"/>
              </a:ext>
            </a:extLst>
          </p:cNvPr>
          <p:cNvSpPr>
            <a:spLocks noGrp="1"/>
          </p:cNvSpPr>
          <p:nvPr>
            <p:ph type="body" idx="1"/>
          </p:nvPr>
        </p:nvSpPr>
        <p:spPr/>
        <p:txBody>
          <a:bodyPr/>
          <a:lstStyle/>
          <a:p>
            <a:r>
              <a:rPr lang="en-US" altLang="ja-JP" dirty="0"/>
              <a:t>※</a:t>
            </a:r>
            <a:r>
              <a:rPr lang="ja-JP" altLang="en-US" dirty="0"/>
              <a:t>名前の右上には、それぞれ「山」「寺」と書かれている。これは出家得度した場所をあらわしており、「山」は比叡山、「寺」は三井寺（園城寺）を指す。</a:t>
            </a:r>
          </a:p>
        </p:txBody>
      </p:sp>
      <p:sp>
        <p:nvSpPr>
          <p:cNvPr id="4" name="日付プレースホルダー 3">
            <a:extLst>
              <a:ext uri="{FF2B5EF4-FFF2-40B4-BE49-F238E27FC236}">
                <a16:creationId xmlns:a16="http://schemas.microsoft.com/office/drawing/2014/main" id="{782CF76C-5E14-0186-324E-0E5F6184F364}"/>
              </a:ext>
            </a:extLst>
          </p:cNvPr>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a:extLst>
              <a:ext uri="{FF2B5EF4-FFF2-40B4-BE49-F238E27FC236}">
                <a16:creationId xmlns:a16="http://schemas.microsoft.com/office/drawing/2014/main" id="{EC6136A2-7E9B-E56A-5652-8599F35421ED}"/>
              </a:ext>
            </a:extLst>
          </p:cNvPr>
          <p:cNvSpPr>
            <a:spLocks noGrp="1"/>
          </p:cNvSpPr>
          <p:nvPr>
            <p:ph type="sldNum" sz="quarter" idx="5"/>
          </p:nvPr>
        </p:nvSpPr>
        <p:spPr/>
        <p:txBody>
          <a:bodyPr/>
          <a:lstStyle/>
          <a:p>
            <a:fld id="{B8CD4F66-0C2A-487F-B9F0-0D7D6402E91D}" type="slidenum">
              <a:rPr kumimoji="1" lang="ja-JP" altLang="en-US" smtClean="0"/>
              <a:t>21</a:t>
            </a:fld>
            <a:endParaRPr kumimoji="1" lang="ja-JP" altLang="en-US"/>
          </a:p>
        </p:txBody>
      </p:sp>
    </p:spTree>
    <p:extLst>
      <p:ext uri="{BB962C8B-B14F-4D97-AF65-F5344CB8AC3E}">
        <p14:creationId xmlns:p14="http://schemas.microsoft.com/office/powerpoint/2010/main" val="189160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en-US" altLang="ja-JP"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22</a:t>
            </a:fld>
            <a:endParaRPr kumimoji="1" lang="ja-JP" altLang="en-US"/>
          </a:p>
        </p:txBody>
      </p:sp>
    </p:spTree>
    <p:extLst>
      <p:ext uri="{BB962C8B-B14F-4D97-AF65-F5344CB8AC3E}">
        <p14:creationId xmlns:p14="http://schemas.microsoft.com/office/powerpoint/2010/main" val="1611206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0"/>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11"/>
          </p:nvPr>
        </p:nvSpPr>
        <p:spPr/>
        <p:txBody>
          <a:bodyPr/>
          <a:lstStyle/>
          <a:p>
            <a:fld id="{B8CD4F66-0C2A-487F-B9F0-0D7D6402E91D}" type="slidenum">
              <a:rPr kumimoji="1" lang="ja-JP" altLang="en-US" smtClean="0"/>
              <a:t>23</a:t>
            </a:fld>
            <a:endParaRPr kumimoji="1" lang="ja-JP" altLang="en-US"/>
          </a:p>
        </p:txBody>
      </p:sp>
    </p:spTree>
    <p:extLst>
      <p:ext uri="{BB962C8B-B14F-4D97-AF65-F5344CB8AC3E}">
        <p14:creationId xmlns:p14="http://schemas.microsoft.com/office/powerpoint/2010/main" val="1801630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24</a:t>
            </a:fld>
            <a:endParaRPr kumimoji="1" lang="ja-JP" altLang="en-US"/>
          </a:p>
        </p:txBody>
      </p:sp>
    </p:spTree>
    <p:extLst>
      <p:ext uri="{BB962C8B-B14F-4D97-AF65-F5344CB8AC3E}">
        <p14:creationId xmlns:p14="http://schemas.microsoft.com/office/powerpoint/2010/main" val="484373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1B710-FDC4-0DF9-3725-FB1A42D52E6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E202A4F-7B62-13AB-E7F3-A7C2B985F5E5}"/>
              </a:ext>
            </a:extLst>
          </p:cNvPr>
          <p:cNvSpPr>
            <a:spLocks noGrp="1" noRot="1" noChangeAspect="1"/>
          </p:cNvSpPr>
          <p:nvPr>
            <p:ph type="sldImg"/>
          </p:nvPr>
        </p:nvSpPr>
        <p:spPr>
          <a:xfrm>
            <a:off x="479425" y="1277938"/>
            <a:ext cx="6145213" cy="3455987"/>
          </a:xfrm>
        </p:spPr>
      </p:sp>
      <p:sp>
        <p:nvSpPr>
          <p:cNvPr id="3" name="ノート プレースホルダー 2">
            <a:extLst>
              <a:ext uri="{FF2B5EF4-FFF2-40B4-BE49-F238E27FC236}">
                <a16:creationId xmlns:a16="http://schemas.microsoft.com/office/drawing/2014/main" id="{D6A18920-4C6C-96F5-96C7-D3C45DDD4DDC}"/>
              </a:ext>
            </a:extLst>
          </p:cNvPr>
          <p:cNvSpPr>
            <a:spLocks noGrp="1"/>
          </p:cNvSpPr>
          <p:nvPr>
            <p:ph type="body" idx="1"/>
          </p:nvPr>
        </p:nvSpPr>
        <p:spPr/>
        <p:txBody>
          <a:bodyPr/>
          <a:lstStyle/>
          <a:p>
            <a:pPr eaLnBrk="1" hangingPunct="1"/>
            <a:endParaRPr lang="ja-JP" altLang="en-US" dirty="0"/>
          </a:p>
        </p:txBody>
      </p:sp>
      <p:sp>
        <p:nvSpPr>
          <p:cNvPr id="4" name="日付プレースホルダー 3">
            <a:extLst>
              <a:ext uri="{FF2B5EF4-FFF2-40B4-BE49-F238E27FC236}">
                <a16:creationId xmlns:a16="http://schemas.microsoft.com/office/drawing/2014/main" id="{E3FF61DF-DD01-28CF-8A80-88D2F182CD5F}"/>
              </a:ext>
            </a:extLst>
          </p:cNvPr>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a:extLst>
              <a:ext uri="{FF2B5EF4-FFF2-40B4-BE49-F238E27FC236}">
                <a16:creationId xmlns:a16="http://schemas.microsoft.com/office/drawing/2014/main" id="{63C6F3BB-5D4E-95B6-1105-A18F0B4EF26A}"/>
              </a:ext>
            </a:extLst>
          </p:cNvPr>
          <p:cNvSpPr>
            <a:spLocks noGrp="1"/>
          </p:cNvSpPr>
          <p:nvPr>
            <p:ph type="sldNum" sz="quarter" idx="5"/>
          </p:nvPr>
        </p:nvSpPr>
        <p:spPr/>
        <p:txBody>
          <a:bodyPr/>
          <a:lstStyle/>
          <a:p>
            <a:fld id="{B8CD4F66-0C2A-487F-B9F0-0D7D6402E91D}" type="slidenum">
              <a:rPr kumimoji="1" lang="ja-JP" altLang="en-US" smtClean="0"/>
              <a:t>25</a:t>
            </a:fld>
            <a:endParaRPr kumimoji="1" lang="ja-JP" altLang="en-US"/>
          </a:p>
        </p:txBody>
      </p:sp>
    </p:spTree>
    <p:extLst>
      <p:ext uri="{BB962C8B-B14F-4D97-AF65-F5344CB8AC3E}">
        <p14:creationId xmlns:p14="http://schemas.microsoft.com/office/powerpoint/2010/main" val="1336972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1000743">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69044" indent="-295786" defTabSz="1000743">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83145" indent="-236629" defTabSz="1000743">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656403" indent="-236629" defTabSz="1000743">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129661" indent="-236629" defTabSz="1000743">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602919"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3076177"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549435"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4022694"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pPr>
            <a:fld id="{6F6E2462-20F6-4252-AF34-3E729662BD44}" type="slidenum">
              <a:rPr lang="en-US" altLang="ja-JP" sz="1300">
                <a:latin typeface="游ゴシック" panose="020B0400000000000000" pitchFamily="50" charset="-128"/>
                <a:ea typeface="游ゴシック" panose="020B0400000000000000" pitchFamily="50" charset="-128"/>
              </a:rPr>
              <a:pPr>
                <a:spcBef>
                  <a:spcPct val="0"/>
                </a:spcBef>
              </a:pPr>
              <a:t>26</a:t>
            </a:fld>
            <a:endParaRPr lang="en-US" altLang="ja-JP" sz="1300" dirty="0">
              <a:latin typeface="游ゴシック" panose="020B0400000000000000" pitchFamily="50" charset="-128"/>
              <a:ea typeface="游ゴシック" panose="020B0400000000000000" pitchFamily="50" charset="-128"/>
            </a:endParaRPr>
          </a:p>
        </p:txBody>
      </p:sp>
      <p:sp>
        <p:nvSpPr>
          <p:cNvPr id="79875" name="Rectangle 2"/>
          <p:cNvSpPr>
            <a:spLocks noGrp="1" noRot="1" noChangeAspect="1" noChangeArrowheads="1" noTextEdit="1"/>
          </p:cNvSpPr>
          <p:nvPr>
            <p:ph type="sldImg"/>
          </p:nvPr>
        </p:nvSpPr>
        <p:spPr>
          <a:xfrm>
            <a:off x="479425" y="1277938"/>
            <a:ext cx="6145213" cy="3455987"/>
          </a:xfrm>
          <a:ln/>
        </p:spPr>
      </p:sp>
      <p:sp>
        <p:nvSpPr>
          <p:cNvPr id="79876" name="Rectangle 3"/>
          <p:cNvSpPr>
            <a:spLocks noGrp="1" noChangeArrowheads="1"/>
          </p:cNvSpPr>
          <p:nvPr>
            <p:ph type="body" idx="1"/>
          </p:nvPr>
        </p:nvSpPr>
        <p:spPr>
          <a:noFill/>
        </p:spPr>
        <p:txBody>
          <a:bodyPr/>
          <a:lstStyle/>
          <a:p>
            <a:pPr eaLnBrk="1" hangingPunct="1"/>
            <a:endParaRPr lang="ja-JP" altLang="ja-JP" dirty="0"/>
          </a:p>
        </p:txBody>
      </p:sp>
    </p:spTree>
    <p:extLst>
      <p:ext uri="{BB962C8B-B14F-4D97-AF65-F5344CB8AC3E}">
        <p14:creationId xmlns:p14="http://schemas.microsoft.com/office/powerpoint/2010/main" val="2929050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1000743">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69044" indent="-295786" defTabSz="1000743">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83145" indent="-236629" defTabSz="1000743">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656403" indent="-236629" defTabSz="1000743">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129661" indent="-236629" defTabSz="1000743">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602919"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3076177"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549435"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4022694"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pPr>
            <a:fld id="{71D1E3A7-6C21-446C-977D-066D3E008A4D}" type="slidenum">
              <a:rPr lang="en-US" altLang="ja-JP" sz="1300">
                <a:latin typeface="游ゴシック" panose="020B0400000000000000" pitchFamily="50" charset="-128"/>
                <a:ea typeface="游ゴシック" panose="020B0400000000000000" pitchFamily="50" charset="-128"/>
              </a:rPr>
              <a:pPr>
                <a:spcBef>
                  <a:spcPct val="0"/>
                </a:spcBef>
              </a:pPr>
              <a:t>27</a:t>
            </a:fld>
            <a:endParaRPr lang="en-US" altLang="ja-JP" sz="1300" dirty="0">
              <a:latin typeface="游ゴシック" panose="020B0400000000000000" pitchFamily="50" charset="-128"/>
              <a:ea typeface="游ゴシック" panose="020B0400000000000000" pitchFamily="50" charset="-128"/>
            </a:endParaRPr>
          </a:p>
        </p:txBody>
      </p:sp>
      <p:sp>
        <p:nvSpPr>
          <p:cNvPr id="81923" name="Rectangle 2"/>
          <p:cNvSpPr>
            <a:spLocks noGrp="1" noRot="1" noChangeAspect="1" noChangeArrowheads="1" noTextEdit="1"/>
          </p:cNvSpPr>
          <p:nvPr>
            <p:ph type="sldImg"/>
          </p:nvPr>
        </p:nvSpPr>
        <p:spPr>
          <a:xfrm>
            <a:off x="479425" y="1277938"/>
            <a:ext cx="6145213" cy="3455987"/>
          </a:xfrm>
          <a:ln/>
        </p:spPr>
      </p:sp>
      <p:sp>
        <p:nvSpPr>
          <p:cNvPr id="81924" name="Rectangle 3"/>
          <p:cNvSpPr>
            <a:spLocks noGrp="1" noChangeArrowheads="1"/>
          </p:cNvSpPr>
          <p:nvPr>
            <p:ph type="body" idx="1"/>
          </p:nvPr>
        </p:nvSpPr>
        <p:spPr>
          <a:noFill/>
        </p:spPr>
        <p:txBody>
          <a:bodyPr/>
          <a:lstStyle/>
          <a:p>
            <a:pPr eaLnBrk="1" hangingPunct="1"/>
            <a:r>
              <a:rPr lang="en-US" altLang="ja-JP" dirty="0"/>
              <a:t>※</a:t>
            </a:r>
            <a:r>
              <a:rPr lang="ja-JP" altLang="en-US" dirty="0"/>
              <a:t>親鸞聖人ご出家の物語については、</a:t>
            </a:r>
            <a:r>
              <a:rPr lang="en-US" altLang="ja-JP" dirty="0"/>
              <a:t>『</a:t>
            </a:r>
            <a:r>
              <a:rPr lang="ja-JP" altLang="en-US" dirty="0"/>
              <a:t>季刊せいてん</a:t>
            </a:r>
            <a:r>
              <a:rPr lang="en-US" altLang="ja-JP" dirty="0"/>
              <a:t>』118</a:t>
            </a:r>
            <a:r>
              <a:rPr lang="ja-JP" altLang="en-US" dirty="0"/>
              <a:t>号（</a:t>
            </a:r>
            <a:r>
              <a:rPr lang="en-US" altLang="ja-JP" dirty="0"/>
              <a:t>2017</a:t>
            </a:r>
            <a:r>
              <a:rPr lang="ja-JP" altLang="en-US" dirty="0"/>
              <a:t>年春の号）に黒田義道先生の解説があります（</a:t>
            </a:r>
            <a:r>
              <a:rPr lang="en-US" altLang="ja-JP" dirty="0"/>
              <a:t>40</a:t>
            </a:r>
            <a:r>
              <a:rPr lang="ja-JP" altLang="en-US" dirty="0"/>
              <a:t>～</a:t>
            </a:r>
            <a:r>
              <a:rPr lang="en-US" altLang="ja-JP" dirty="0"/>
              <a:t>43</a:t>
            </a:r>
            <a:r>
              <a:rPr lang="ja-JP" altLang="en-US" dirty="0"/>
              <a:t>頁）。</a:t>
            </a:r>
            <a:endParaRPr lang="en-US" altLang="ja-JP" dirty="0"/>
          </a:p>
        </p:txBody>
      </p:sp>
    </p:spTree>
    <p:extLst>
      <p:ext uri="{BB962C8B-B14F-4D97-AF65-F5344CB8AC3E}">
        <p14:creationId xmlns:p14="http://schemas.microsoft.com/office/powerpoint/2010/main" val="218285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1000743">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69044" indent="-295786" defTabSz="1000743">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83145" indent="-236629" defTabSz="1000743">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656403" indent="-236629" defTabSz="1000743">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129661" indent="-236629" defTabSz="1000743">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602919"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3076177"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549435"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4022694"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defRPr/>
            </a:pPr>
            <a:fld id="{71D1E3A7-6C21-446C-977D-066D3E008A4D}" type="slidenum">
              <a:rPr lang="en-US" altLang="ja-JP" sz="1300">
                <a:solidFill>
                  <a:prstClr val="black"/>
                </a:solidFill>
                <a:latin typeface="游ゴシック" panose="020B0400000000000000" pitchFamily="50" charset="-128"/>
                <a:ea typeface="游ゴシック" panose="020B0400000000000000" pitchFamily="50" charset="-128"/>
              </a:rPr>
              <a:pPr>
                <a:spcBef>
                  <a:spcPct val="0"/>
                </a:spcBef>
                <a:defRPr/>
              </a:pPr>
              <a:t>28</a:t>
            </a:fld>
            <a:endParaRPr lang="en-US" altLang="ja-JP" sz="1300" dirty="0">
              <a:solidFill>
                <a:prstClr val="black"/>
              </a:solidFill>
              <a:latin typeface="游ゴシック" panose="020B0400000000000000" pitchFamily="50" charset="-128"/>
              <a:ea typeface="游ゴシック" panose="020B0400000000000000" pitchFamily="50" charset="-128"/>
            </a:endParaRPr>
          </a:p>
        </p:txBody>
      </p:sp>
      <p:sp>
        <p:nvSpPr>
          <p:cNvPr id="81923" name="Rectangle 2"/>
          <p:cNvSpPr>
            <a:spLocks noGrp="1" noRot="1" noChangeAspect="1" noChangeArrowheads="1" noTextEdit="1"/>
          </p:cNvSpPr>
          <p:nvPr>
            <p:ph type="sldImg"/>
          </p:nvPr>
        </p:nvSpPr>
        <p:spPr>
          <a:xfrm>
            <a:off x="2984500" y="887413"/>
            <a:ext cx="4267200" cy="2400300"/>
          </a:xfrm>
          <a:ln/>
        </p:spPr>
      </p:sp>
      <p:sp>
        <p:nvSpPr>
          <p:cNvPr id="81924" name="Rectangle 3"/>
          <p:cNvSpPr>
            <a:spLocks noGrp="1" noChangeArrowheads="1"/>
          </p:cNvSpPr>
          <p:nvPr>
            <p:ph type="body" idx="1"/>
          </p:nvPr>
        </p:nvSpPr>
        <p:spPr>
          <a:noFill/>
        </p:spPr>
        <p:txBody>
          <a:bodyPr/>
          <a:lstStyle/>
          <a:p>
            <a:pPr eaLnBrk="1" hangingPunct="1"/>
            <a:endParaRPr lang="en-US" altLang="ja-JP" dirty="0"/>
          </a:p>
        </p:txBody>
      </p:sp>
    </p:spTree>
    <p:extLst>
      <p:ext uri="{BB962C8B-B14F-4D97-AF65-F5344CB8AC3E}">
        <p14:creationId xmlns:p14="http://schemas.microsoft.com/office/powerpoint/2010/main" val="1680862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1000743">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69044" indent="-295786" defTabSz="1000743">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83145" indent="-236629" defTabSz="1000743">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656403" indent="-236629" defTabSz="1000743">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129661" indent="-236629" defTabSz="1000743">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602919"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3076177"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549435"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4022694"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pPr>
            <a:fld id="{7189939C-645F-4B46-ABA2-7FBEDD6647BA}" type="slidenum">
              <a:rPr lang="en-US" altLang="ja-JP" sz="1300">
                <a:solidFill>
                  <a:srgbClr val="000000"/>
                </a:solidFill>
                <a:latin typeface="游ゴシック" panose="020B0400000000000000" pitchFamily="50" charset="-128"/>
                <a:ea typeface="游ゴシック" panose="020B0400000000000000" pitchFamily="50" charset="-128"/>
              </a:rPr>
              <a:pPr>
                <a:spcBef>
                  <a:spcPct val="0"/>
                </a:spcBef>
              </a:pPr>
              <a:t>29</a:t>
            </a:fld>
            <a:endParaRPr lang="en-US" altLang="ja-JP" sz="1300" dirty="0">
              <a:solidFill>
                <a:srgbClr val="000000"/>
              </a:solidFill>
              <a:latin typeface="游ゴシック" panose="020B0400000000000000" pitchFamily="50" charset="-128"/>
              <a:ea typeface="游ゴシック" panose="020B0400000000000000" pitchFamily="50" charset="-128"/>
            </a:endParaRPr>
          </a:p>
        </p:txBody>
      </p:sp>
      <p:sp>
        <p:nvSpPr>
          <p:cNvPr id="83971" name="Rectangle 2"/>
          <p:cNvSpPr>
            <a:spLocks noGrp="1" noRot="1" noChangeAspect="1" noChangeArrowheads="1" noTextEdit="1"/>
          </p:cNvSpPr>
          <p:nvPr>
            <p:ph type="sldImg"/>
          </p:nvPr>
        </p:nvSpPr>
        <p:spPr>
          <a:xfrm>
            <a:off x="479425" y="1277938"/>
            <a:ext cx="6145213" cy="3455987"/>
          </a:xfrm>
          <a:ln/>
        </p:spPr>
      </p:sp>
      <p:sp>
        <p:nvSpPr>
          <p:cNvPr id="83972" name="Rectangle 3"/>
          <p:cNvSpPr>
            <a:spLocks noGrp="1" noChangeArrowheads="1"/>
          </p:cNvSpPr>
          <p:nvPr>
            <p:ph type="body" idx="1"/>
          </p:nvPr>
        </p:nvSpPr>
        <p:spPr>
          <a:noFill/>
        </p:spPr>
        <p:txBody>
          <a:bodyPr/>
          <a:lstStyle/>
          <a:p>
            <a:pPr eaLnBrk="1" hangingPunct="1"/>
            <a:endParaRPr lang="ja-JP" altLang="ja-JP" dirty="0"/>
          </a:p>
        </p:txBody>
      </p:sp>
    </p:spTree>
    <p:extLst>
      <p:ext uri="{BB962C8B-B14F-4D97-AF65-F5344CB8AC3E}">
        <p14:creationId xmlns:p14="http://schemas.microsoft.com/office/powerpoint/2010/main" val="9936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r>
              <a:rPr lang="en-US" altLang="ja-JP" dirty="0"/>
              <a:t>【</a:t>
            </a:r>
            <a:r>
              <a:rPr lang="ja-JP" altLang="en-US" dirty="0"/>
              <a:t>ご往生の年について</a:t>
            </a:r>
            <a:r>
              <a:rPr lang="en-US" altLang="ja-JP" dirty="0"/>
              <a:t>】</a:t>
            </a:r>
          </a:p>
          <a:p>
            <a:r>
              <a:rPr lang="ja-JP" altLang="en-US" dirty="0"/>
              <a:t>弘長</a:t>
            </a:r>
            <a:r>
              <a:rPr lang="en-US" altLang="ja-JP" dirty="0"/>
              <a:t>2</a:t>
            </a:r>
            <a:r>
              <a:rPr lang="ja-JP" altLang="en-US" dirty="0"/>
              <a:t>年</a:t>
            </a:r>
            <a:r>
              <a:rPr lang="en-US" altLang="ja-JP" dirty="0"/>
              <a:t>11</a:t>
            </a:r>
            <a:r>
              <a:rPr lang="ja-JP" altLang="en-US" dirty="0"/>
              <a:t>月</a:t>
            </a:r>
            <a:r>
              <a:rPr lang="en-US" altLang="ja-JP" dirty="0"/>
              <a:t>28</a:t>
            </a:r>
            <a:r>
              <a:rPr lang="ja-JP" altLang="en-US" dirty="0"/>
              <a:t>日は、</a:t>
            </a:r>
            <a:endParaRPr lang="en-US" altLang="ja-JP" dirty="0"/>
          </a:p>
          <a:p>
            <a:r>
              <a:rPr lang="ja-JP" altLang="en-US" dirty="0"/>
              <a:t>　旧暦（太陰暦）では、</a:t>
            </a:r>
            <a:r>
              <a:rPr lang="en-US" altLang="ja-JP" dirty="0"/>
              <a:t>1262</a:t>
            </a:r>
            <a:r>
              <a:rPr lang="ja-JP" altLang="en-US" dirty="0"/>
              <a:t>年</a:t>
            </a:r>
            <a:r>
              <a:rPr lang="en-US" altLang="ja-JP" dirty="0"/>
              <a:t>11</a:t>
            </a:r>
            <a:r>
              <a:rPr lang="ja-JP" altLang="en-US" dirty="0"/>
              <a:t>月</a:t>
            </a:r>
            <a:r>
              <a:rPr lang="en-US" altLang="ja-JP" dirty="0"/>
              <a:t>28</a:t>
            </a:r>
            <a:r>
              <a:rPr lang="ja-JP" altLang="en-US" dirty="0"/>
              <a:t>日</a:t>
            </a:r>
            <a:endParaRPr lang="en-US" altLang="ja-JP" dirty="0"/>
          </a:p>
          <a:p>
            <a:r>
              <a:rPr lang="ja-JP" altLang="en-US" dirty="0"/>
              <a:t>　新暦（太陽暦）では、</a:t>
            </a:r>
            <a:r>
              <a:rPr lang="en-US" altLang="ja-JP" dirty="0"/>
              <a:t>1263</a:t>
            </a:r>
            <a:r>
              <a:rPr lang="ja-JP" altLang="en-US" dirty="0"/>
              <a:t>年</a:t>
            </a:r>
            <a:r>
              <a:rPr lang="en-US" altLang="ja-JP" dirty="0"/>
              <a:t>1</a:t>
            </a:r>
            <a:r>
              <a:rPr lang="ja-JP" altLang="en-US" dirty="0"/>
              <a:t>月</a:t>
            </a:r>
            <a:r>
              <a:rPr lang="en-US" altLang="ja-JP" dirty="0"/>
              <a:t>16</a:t>
            </a:r>
            <a:r>
              <a:rPr lang="ja-JP" altLang="en-US" dirty="0"/>
              <a:t>日</a:t>
            </a:r>
            <a:endParaRPr lang="en-US" altLang="ja-JP" dirty="0"/>
          </a:p>
          <a:p>
            <a:r>
              <a:rPr lang="ja-JP" altLang="en-US" dirty="0"/>
              <a:t>となる。このうち、真宗大谷派（お東）は旧暦を、本願寺派（お西）は新暦を採用しており、その時期に合わせて御正忌報恩講が勤修されている。</a:t>
            </a:r>
            <a:endParaRPr lang="en-US" altLang="ja-JP"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3</a:t>
            </a:fld>
            <a:endParaRPr kumimoji="1" lang="ja-JP" altLang="en-US"/>
          </a:p>
        </p:txBody>
      </p:sp>
    </p:spTree>
    <p:extLst>
      <p:ext uri="{BB962C8B-B14F-4D97-AF65-F5344CB8AC3E}">
        <p14:creationId xmlns:p14="http://schemas.microsoft.com/office/powerpoint/2010/main" val="2481899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1000743">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69044" indent="-295786" defTabSz="1000743">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83145" indent="-236629" defTabSz="1000743">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656403" indent="-236629" defTabSz="1000743">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129661" indent="-236629" defTabSz="1000743">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602919"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3076177"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549435"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4022694" indent="-236629" defTabSz="100074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pPr>
            <a:fld id="{E7406BB8-D3BB-4A6D-9350-613E37CCB2AB}" type="slidenum">
              <a:rPr lang="en-US" altLang="ja-JP" sz="1300">
                <a:latin typeface="游ゴシック" panose="020B0400000000000000" pitchFamily="50" charset="-128"/>
                <a:ea typeface="游ゴシック" panose="020B0400000000000000" pitchFamily="50" charset="-128"/>
              </a:rPr>
              <a:pPr>
                <a:spcBef>
                  <a:spcPct val="0"/>
                </a:spcBef>
              </a:pPr>
              <a:t>30</a:t>
            </a:fld>
            <a:endParaRPr lang="en-US" altLang="ja-JP" sz="1300" dirty="0">
              <a:latin typeface="游ゴシック" panose="020B0400000000000000" pitchFamily="50" charset="-128"/>
              <a:ea typeface="游ゴシック" panose="020B0400000000000000" pitchFamily="50" charset="-128"/>
            </a:endParaRPr>
          </a:p>
        </p:txBody>
      </p:sp>
      <p:sp>
        <p:nvSpPr>
          <p:cNvPr id="86019" name="Rectangle 2"/>
          <p:cNvSpPr>
            <a:spLocks noGrp="1" noRot="1" noChangeAspect="1" noChangeArrowheads="1" noTextEdit="1"/>
          </p:cNvSpPr>
          <p:nvPr>
            <p:ph type="sldImg"/>
          </p:nvPr>
        </p:nvSpPr>
        <p:spPr>
          <a:xfrm>
            <a:off x="479425" y="1277938"/>
            <a:ext cx="6145213" cy="3455987"/>
          </a:xfrm>
          <a:ln/>
        </p:spPr>
      </p:sp>
      <p:sp>
        <p:nvSpPr>
          <p:cNvPr id="86020" name="Rectangle 3"/>
          <p:cNvSpPr>
            <a:spLocks noGrp="1" noChangeArrowheads="1"/>
          </p:cNvSpPr>
          <p:nvPr>
            <p:ph type="body" idx="1"/>
          </p:nvPr>
        </p:nvSpPr>
        <p:spPr>
          <a:noFill/>
        </p:spPr>
        <p:txBody>
          <a:bodyPr/>
          <a:lstStyle/>
          <a:p>
            <a:pPr eaLnBrk="1" hangingPunct="1"/>
            <a:endParaRPr lang="ja-JP" altLang="ja-JP" dirty="0"/>
          </a:p>
        </p:txBody>
      </p:sp>
    </p:spTree>
    <p:extLst>
      <p:ext uri="{BB962C8B-B14F-4D97-AF65-F5344CB8AC3E}">
        <p14:creationId xmlns:p14="http://schemas.microsoft.com/office/powerpoint/2010/main" val="2161744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31</a:t>
            </a:fld>
            <a:endParaRPr kumimoji="1" lang="ja-JP" altLang="en-US"/>
          </a:p>
        </p:txBody>
      </p:sp>
    </p:spTree>
    <p:extLst>
      <p:ext uri="{BB962C8B-B14F-4D97-AF65-F5344CB8AC3E}">
        <p14:creationId xmlns:p14="http://schemas.microsoft.com/office/powerpoint/2010/main" val="130303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日付プレースホルダー 3"/>
          <p:cNvSpPr>
            <a:spLocks noGrp="1"/>
          </p:cNvSpPr>
          <p:nvPr>
            <p:ph type="dt" idx="1"/>
          </p:nvPr>
        </p:nvSpPr>
        <p:spPr/>
        <p:txBody>
          <a:bodyPr/>
          <a:lstStyle/>
          <a:p>
            <a:pPr defTabSz="954908">
              <a:defRPr/>
            </a:pPr>
            <a:r>
              <a:rPr lang="en-US" altLang="ja-JP" sz="1400">
                <a:solidFill>
                  <a:prstClr val="black"/>
                </a:solidFill>
                <a:latin typeface="Calibri"/>
                <a:ea typeface="ＭＳ Ｐゴシック" panose="020B0600070205080204" pitchFamily="50" charset="-128"/>
              </a:rPr>
              <a:t>2020/8/1</a:t>
            </a:r>
            <a:endParaRPr lang="ja-JP" altLang="en-US" sz="1400">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954908">
              <a:defRPr/>
            </a:pPr>
            <a:fld id="{B8CD4F66-0C2A-487F-B9F0-0D7D6402E91D}" type="slidenum">
              <a:rPr lang="ja-JP" altLang="en-US" sz="1400">
                <a:solidFill>
                  <a:prstClr val="black"/>
                </a:solidFill>
                <a:latin typeface="Calibri"/>
                <a:ea typeface="ＭＳ Ｐゴシック" panose="020B0600070205080204" pitchFamily="50" charset="-128"/>
              </a:rPr>
              <a:pPr defTabSz="954908">
                <a:defRPr/>
              </a:pPr>
              <a:t>32</a:t>
            </a:fld>
            <a:endParaRPr lang="ja-JP" altLang="en-US" sz="14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216654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E3D5C-4828-B561-44AA-26574FA7ED7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1BDE574-A2F1-0FA6-DE0D-C858EC9DEE03}"/>
              </a:ext>
            </a:extLst>
          </p:cNvPr>
          <p:cNvSpPr>
            <a:spLocks noGrp="1" noRot="1" noChangeAspect="1"/>
          </p:cNvSpPr>
          <p:nvPr>
            <p:ph type="sldImg"/>
          </p:nvPr>
        </p:nvSpPr>
        <p:spPr>
          <a:xfrm>
            <a:off x="479425" y="1277938"/>
            <a:ext cx="6145213" cy="3455987"/>
          </a:xfrm>
        </p:spPr>
      </p:sp>
      <p:sp>
        <p:nvSpPr>
          <p:cNvPr id="3" name="ノート プレースホルダー 2">
            <a:extLst>
              <a:ext uri="{FF2B5EF4-FFF2-40B4-BE49-F238E27FC236}">
                <a16:creationId xmlns:a16="http://schemas.microsoft.com/office/drawing/2014/main" id="{71569B55-7B6E-E181-3F69-6ACDBDB21A54}"/>
              </a:ext>
            </a:extLst>
          </p:cNvPr>
          <p:cNvSpPr>
            <a:spLocks noGrp="1"/>
          </p:cNvSpPr>
          <p:nvPr>
            <p:ph type="body" idx="1"/>
          </p:nvPr>
        </p:nvSpPr>
        <p:spPr/>
        <p:txBody>
          <a:bodyPr/>
          <a:lstStyle/>
          <a:p>
            <a:endParaRPr kumimoji="1" lang="en-US" altLang="ja-JP" dirty="0"/>
          </a:p>
        </p:txBody>
      </p:sp>
      <p:sp>
        <p:nvSpPr>
          <p:cNvPr id="4" name="日付プレースホルダー 3">
            <a:extLst>
              <a:ext uri="{FF2B5EF4-FFF2-40B4-BE49-F238E27FC236}">
                <a16:creationId xmlns:a16="http://schemas.microsoft.com/office/drawing/2014/main" id="{AFFB8F0A-DEEB-414F-1CFD-5B5FB3D6B766}"/>
              </a:ext>
            </a:extLst>
          </p:cNvPr>
          <p:cNvSpPr>
            <a:spLocks noGrp="1"/>
          </p:cNvSpPr>
          <p:nvPr>
            <p:ph type="dt" idx="10"/>
          </p:nvPr>
        </p:nvSpPr>
        <p:spPr/>
        <p:txBody>
          <a:bodyPr/>
          <a:lstStyle/>
          <a:p>
            <a:pPr defTabSz="954908">
              <a:defRPr/>
            </a:pPr>
            <a:r>
              <a:rPr lang="en-US" altLang="ja-JP">
                <a:solidFill>
                  <a:prstClr val="black"/>
                </a:solidFill>
                <a:latin typeface="Calibri" panose="020F0502020204030204"/>
              </a:rPr>
              <a:t>2020/8/1</a:t>
            </a:r>
            <a:endParaRPr lang="ja-JP" altLang="en-US">
              <a:solidFill>
                <a:prstClr val="black"/>
              </a:solidFill>
              <a:latin typeface="Calibri" panose="020F0502020204030204"/>
            </a:endParaRPr>
          </a:p>
        </p:txBody>
      </p:sp>
      <p:sp>
        <p:nvSpPr>
          <p:cNvPr id="5" name="スライド番号プレースホルダー 4">
            <a:extLst>
              <a:ext uri="{FF2B5EF4-FFF2-40B4-BE49-F238E27FC236}">
                <a16:creationId xmlns:a16="http://schemas.microsoft.com/office/drawing/2014/main" id="{A79F2013-7DFF-F5E2-6B58-D0DCBE18EB93}"/>
              </a:ext>
            </a:extLst>
          </p:cNvPr>
          <p:cNvSpPr>
            <a:spLocks noGrp="1"/>
          </p:cNvSpPr>
          <p:nvPr>
            <p:ph type="sldNum" sz="quarter" idx="11"/>
          </p:nvPr>
        </p:nvSpPr>
        <p:spPr/>
        <p:txBody>
          <a:bodyPr/>
          <a:lstStyle/>
          <a:p>
            <a:pPr defTabSz="954908">
              <a:defRPr/>
            </a:pPr>
            <a:fld id="{B8CD4F66-0C2A-487F-B9F0-0D7D6402E91D}" type="slidenum">
              <a:rPr lang="ja-JP" altLang="en-US">
                <a:solidFill>
                  <a:prstClr val="black"/>
                </a:solidFill>
                <a:latin typeface="Calibri" panose="020F0502020204030204"/>
              </a:rPr>
              <a:pPr defTabSz="954908">
                <a:defRPr/>
              </a:pPr>
              <a:t>33</a:t>
            </a:fld>
            <a:endParaRPr lang="ja-JP" altLang="en-US">
              <a:solidFill>
                <a:prstClr val="black"/>
              </a:solidFill>
              <a:latin typeface="Calibri" panose="020F0502020204030204"/>
            </a:endParaRPr>
          </a:p>
        </p:txBody>
      </p:sp>
    </p:spTree>
    <p:extLst>
      <p:ext uri="{BB962C8B-B14F-4D97-AF65-F5344CB8AC3E}">
        <p14:creationId xmlns:p14="http://schemas.microsoft.com/office/powerpoint/2010/main" val="1050033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34</a:t>
            </a:fld>
            <a:endParaRPr kumimoji="1" lang="ja-JP" altLang="en-US"/>
          </a:p>
        </p:txBody>
      </p:sp>
    </p:spTree>
    <p:extLst>
      <p:ext uri="{BB962C8B-B14F-4D97-AF65-F5344CB8AC3E}">
        <p14:creationId xmlns:p14="http://schemas.microsoft.com/office/powerpoint/2010/main" val="13836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r>
              <a:rPr lang="en-US" altLang="ja-JP" dirty="0"/>
              <a:t>【</a:t>
            </a:r>
            <a:r>
              <a:rPr lang="ja-JP" altLang="en-US" dirty="0"/>
              <a:t>根本中堂について</a:t>
            </a:r>
            <a:r>
              <a:rPr lang="en-US" altLang="ja-JP" dirty="0"/>
              <a:t>】</a:t>
            </a:r>
          </a:p>
          <a:p>
            <a:r>
              <a:rPr lang="ja-JP" altLang="en-US" dirty="0"/>
              <a:t>最澄自作とされる根本中堂の本尊は、現在は厨子に収められており、秘仏となっている。その厨子の前に「お前立ち」と呼ばれる薬師如来像が安置されている。</a:t>
            </a:r>
            <a:endParaRPr lang="en-US" altLang="ja-JP" dirty="0"/>
          </a:p>
          <a:p>
            <a:r>
              <a:rPr lang="ja-JP" altLang="en-US" dirty="0"/>
              <a:t>また根本中堂には、「不滅の法灯」が灯されている。これは最澄以来、一度も絶えることなく灯し続けられてきたものである。</a:t>
            </a:r>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35</a:t>
            </a:fld>
            <a:endParaRPr kumimoji="1" lang="ja-JP" altLang="en-US"/>
          </a:p>
        </p:txBody>
      </p:sp>
    </p:spTree>
    <p:extLst>
      <p:ext uri="{BB962C8B-B14F-4D97-AF65-F5344CB8AC3E}">
        <p14:creationId xmlns:p14="http://schemas.microsoft.com/office/powerpoint/2010/main" val="1749773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r>
              <a:rPr lang="en-US" altLang="ja-JP" dirty="0"/>
              <a:t>※</a:t>
            </a:r>
            <a:r>
              <a:rPr lang="ja-JP" altLang="en-US" dirty="0"/>
              <a:t>慈円和尚の詠んだ歌として、「世の中に　山てふ山は　多かれど　山とはひえの　御山をぞいふ」（</a:t>
            </a:r>
            <a:r>
              <a:rPr lang="en-US" altLang="ja-JP" dirty="0"/>
              <a:t>『</a:t>
            </a:r>
            <a:r>
              <a:rPr lang="ja-JP" altLang="en-US" dirty="0"/>
              <a:t>拾玉集</a:t>
            </a:r>
            <a:r>
              <a:rPr lang="en-US" altLang="ja-JP" dirty="0"/>
              <a:t>』</a:t>
            </a:r>
            <a:r>
              <a:rPr lang="ja-JP" altLang="en-US" dirty="0"/>
              <a:t>）という歌が伝えられている。</a:t>
            </a:r>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36</a:t>
            </a:fld>
            <a:endParaRPr kumimoji="1" lang="ja-JP" altLang="en-US"/>
          </a:p>
        </p:txBody>
      </p:sp>
    </p:spTree>
    <p:extLst>
      <p:ext uri="{BB962C8B-B14F-4D97-AF65-F5344CB8AC3E}">
        <p14:creationId xmlns:p14="http://schemas.microsoft.com/office/powerpoint/2010/main" val="1910521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37</a:t>
            </a:fld>
            <a:endParaRPr kumimoji="1" lang="ja-JP" altLang="en-US"/>
          </a:p>
        </p:txBody>
      </p:sp>
    </p:spTree>
    <p:extLst>
      <p:ext uri="{BB962C8B-B14F-4D97-AF65-F5344CB8AC3E}">
        <p14:creationId xmlns:p14="http://schemas.microsoft.com/office/powerpoint/2010/main" val="2139148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r>
              <a:rPr lang="en-US" altLang="ja-JP" dirty="0"/>
              <a:t>【</a:t>
            </a:r>
            <a:r>
              <a:rPr lang="ja-JP" altLang="en-US" dirty="0"/>
              <a:t>好相行について</a:t>
            </a:r>
            <a:r>
              <a:rPr lang="en-US" altLang="ja-JP" dirty="0"/>
              <a:t>】</a:t>
            </a:r>
          </a:p>
          <a:p>
            <a:r>
              <a:rPr lang="ja-JP" altLang="en-US" dirty="0"/>
              <a:t>十二年籠山行に入るためには、「好相行」という修行を満じる必要がある。「好相」とは、仏・菩薩のすがたのこと。この修行では好相を感得するために、</a:t>
            </a:r>
            <a:r>
              <a:rPr lang="en-US" altLang="ja-JP" dirty="0"/>
              <a:t>1</a:t>
            </a:r>
            <a:r>
              <a:rPr lang="ja-JP" altLang="en-US" dirty="0"/>
              <a:t>日に</a:t>
            </a:r>
            <a:r>
              <a:rPr lang="en-US" altLang="ja-JP" dirty="0"/>
              <a:t>3000</a:t>
            </a:r>
            <a:r>
              <a:rPr lang="ja-JP" altLang="en-US" dirty="0"/>
              <a:t>回、仏の名前を称えながら五体投地をする。好相を得られるまで、不眠不臥で続けられる。</a:t>
            </a:r>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38</a:t>
            </a:fld>
            <a:endParaRPr kumimoji="1" lang="ja-JP" altLang="en-US"/>
          </a:p>
        </p:txBody>
      </p:sp>
    </p:spTree>
    <p:extLst>
      <p:ext uri="{BB962C8B-B14F-4D97-AF65-F5344CB8AC3E}">
        <p14:creationId xmlns:p14="http://schemas.microsoft.com/office/powerpoint/2010/main" val="1160188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r>
              <a:rPr lang="en-US" altLang="ja-JP" dirty="0"/>
              <a:t>※</a:t>
            </a:r>
            <a:r>
              <a:rPr lang="ja-JP" altLang="en-US" dirty="0"/>
              <a:t>信長の焼き討ちによって、比叡山にあった「不滅の法灯」は消えてしまうこととなった。しかし「不滅の法灯」は、それ以前の天文</a:t>
            </a:r>
            <a:r>
              <a:rPr lang="en-US" altLang="ja-JP" dirty="0"/>
              <a:t>12</a:t>
            </a:r>
            <a:r>
              <a:rPr lang="ja-JP" altLang="en-US" dirty="0"/>
              <a:t>（</a:t>
            </a:r>
            <a:r>
              <a:rPr lang="en-US" altLang="ja-JP" dirty="0"/>
              <a:t>1543</a:t>
            </a:r>
            <a:r>
              <a:rPr lang="ja-JP" altLang="en-US" dirty="0"/>
              <a:t>）年、山形の立石寺に分灯されていたため、事なきを得た。</a:t>
            </a:r>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39</a:t>
            </a:fld>
            <a:endParaRPr kumimoji="1" lang="ja-JP" altLang="en-US"/>
          </a:p>
        </p:txBody>
      </p:sp>
    </p:spTree>
    <p:extLst>
      <p:ext uri="{BB962C8B-B14F-4D97-AF65-F5344CB8AC3E}">
        <p14:creationId xmlns:p14="http://schemas.microsoft.com/office/powerpoint/2010/main" val="1618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pPr defTabSz="914353">
              <a:defRPr/>
            </a:pPr>
            <a:endParaRPr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a:t>
            </a:fld>
            <a:endParaRPr kumimoji="1" lang="ja-JP" altLang="en-US" dirty="0"/>
          </a:p>
        </p:txBody>
      </p:sp>
    </p:spTree>
    <p:extLst>
      <p:ext uri="{BB962C8B-B14F-4D97-AF65-F5344CB8AC3E}">
        <p14:creationId xmlns:p14="http://schemas.microsoft.com/office/powerpoint/2010/main" val="3511101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en-US" altLang="ja-JP"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40</a:t>
            </a:fld>
            <a:endParaRPr kumimoji="1" lang="ja-JP" altLang="en-US"/>
          </a:p>
        </p:txBody>
      </p:sp>
    </p:spTree>
    <p:extLst>
      <p:ext uri="{BB962C8B-B14F-4D97-AF65-F5344CB8AC3E}">
        <p14:creationId xmlns:p14="http://schemas.microsoft.com/office/powerpoint/2010/main" val="2942245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60AB0-303D-35E5-9567-8E3C7971D0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6569D31-4916-FD31-C11D-9B7659ADAC7A}"/>
              </a:ext>
            </a:extLst>
          </p:cNvPr>
          <p:cNvSpPr>
            <a:spLocks noGrp="1" noRot="1" noChangeAspect="1"/>
          </p:cNvSpPr>
          <p:nvPr>
            <p:ph type="sldImg"/>
          </p:nvPr>
        </p:nvSpPr>
        <p:spPr>
          <a:xfrm>
            <a:off x="479425" y="1277938"/>
            <a:ext cx="6145213" cy="3455987"/>
          </a:xfrm>
        </p:spPr>
      </p:sp>
      <p:sp>
        <p:nvSpPr>
          <p:cNvPr id="3" name="ノート プレースホルダー 2">
            <a:extLst>
              <a:ext uri="{FF2B5EF4-FFF2-40B4-BE49-F238E27FC236}">
                <a16:creationId xmlns:a16="http://schemas.microsoft.com/office/drawing/2014/main" id="{069DF82B-C3DB-9777-9588-B718679BD0F1}"/>
              </a:ext>
            </a:extLst>
          </p:cNvPr>
          <p:cNvSpPr>
            <a:spLocks noGrp="1"/>
          </p:cNvSpPr>
          <p:nvPr>
            <p:ph type="body" idx="1"/>
          </p:nvPr>
        </p:nvSpPr>
        <p:spPr/>
        <p:txBody>
          <a:bodyPr/>
          <a:lstStyle/>
          <a:p>
            <a:endParaRPr kumimoji="1" lang="en-US" altLang="ja-JP" dirty="0"/>
          </a:p>
        </p:txBody>
      </p:sp>
      <p:sp>
        <p:nvSpPr>
          <p:cNvPr id="4" name="日付プレースホルダー 3">
            <a:extLst>
              <a:ext uri="{FF2B5EF4-FFF2-40B4-BE49-F238E27FC236}">
                <a16:creationId xmlns:a16="http://schemas.microsoft.com/office/drawing/2014/main" id="{529E52F9-2C57-1CD1-F1CB-D619C3137333}"/>
              </a:ext>
            </a:extLst>
          </p:cNvPr>
          <p:cNvSpPr>
            <a:spLocks noGrp="1"/>
          </p:cNvSpPr>
          <p:nvPr>
            <p:ph type="dt" idx="10"/>
          </p:nvPr>
        </p:nvSpPr>
        <p:spPr/>
        <p:txBody>
          <a:bodyPr/>
          <a:lstStyle/>
          <a:p>
            <a:pPr defTabSz="954908">
              <a:defRPr/>
            </a:pPr>
            <a:r>
              <a:rPr lang="en-US" altLang="ja-JP">
                <a:solidFill>
                  <a:prstClr val="black"/>
                </a:solidFill>
                <a:latin typeface="Calibri" panose="020F0502020204030204"/>
              </a:rPr>
              <a:t>2020/8/1</a:t>
            </a:r>
            <a:endParaRPr lang="ja-JP" altLang="en-US">
              <a:solidFill>
                <a:prstClr val="black"/>
              </a:solidFill>
              <a:latin typeface="Calibri" panose="020F0502020204030204"/>
            </a:endParaRPr>
          </a:p>
        </p:txBody>
      </p:sp>
      <p:sp>
        <p:nvSpPr>
          <p:cNvPr id="5" name="スライド番号プレースホルダー 4">
            <a:extLst>
              <a:ext uri="{FF2B5EF4-FFF2-40B4-BE49-F238E27FC236}">
                <a16:creationId xmlns:a16="http://schemas.microsoft.com/office/drawing/2014/main" id="{9E12051C-C31E-3D75-2A13-1952426E8063}"/>
              </a:ext>
            </a:extLst>
          </p:cNvPr>
          <p:cNvSpPr>
            <a:spLocks noGrp="1"/>
          </p:cNvSpPr>
          <p:nvPr>
            <p:ph type="sldNum" sz="quarter" idx="11"/>
          </p:nvPr>
        </p:nvSpPr>
        <p:spPr/>
        <p:txBody>
          <a:bodyPr/>
          <a:lstStyle/>
          <a:p>
            <a:pPr defTabSz="954908">
              <a:defRPr/>
            </a:pPr>
            <a:fld id="{B8CD4F66-0C2A-487F-B9F0-0D7D6402E91D}" type="slidenum">
              <a:rPr lang="ja-JP" altLang="en-US">
                <a:solidFill>
                  <a:prstClr val="black"/>
                </a:solidFill>
                <a:latin typeface="Calibri" panose="020F0502020204030204"/>
              </a:rPr>
              <a:pPr defTabSz="954908">
                <a:defRPr/>
              </a:pPr>
              <a:t>41</a:t>
            </a:fld>
            <a:endParaRPr lang="ja-JP" altLang="en-US">
              <a:solidFill>
                <a:prstClr val="black"/>
              </a:solidFill>
              <a:latin typeface="Calibri" panose="020F0502020204030204"/>
            </a:endParaRPr>
          </a:p>
        </p:txBody>
      </p:sp>
    </p:spTree>
    <p:extLst>
      <p:ext uri="{BB962C8B-B14F-4D97-AF65-F5344CB8AC3E}">
        <p14:creationId xmlns:p14="http://schemas.microsoft.com/office/powerpoint/2010/main" val="2738798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42</a:t>
            </a:fld>
            <a:endParaRPr kumimoji="1" lang="ja-JP" altLang="en-US"/>
          </a:p>
        </p:txBody>
      </p:sp>
    </p:spTree>
    <p:extLst>
      <p:ext uri="{BB962C8B-B14F-4D97-AF65-F5344CB8AC3E}">
        <p14:creationId xmlns:p14="http://schemas.microsoft.com/office/powerpoint/2010/main" val="3398523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en-US" altLang="ja-JP" dirty="0"/>
              <a:t>※『</a:t>
            </a:r>
            <a:r>
              <a:rPr lang="ja-JP" altLang="en-US" dirty="0"/>
              <a:t>季刊せいてん</a:t>
            </a:r>
            <a:r>
              <a:rPr lang="en-US" altLang="ja-JP" dirty="0"/>
              <a:t>』136</a:t>
            </a:r>
            <a:r>
              <a:rPr lang="ja-JP" altLang="en-US" dirty="0"/>
              <a:t>号～</a:t>
            </a:r>
            <a:r>
              <a:rPr lang="en-US" altLang="ja-JP" dirty="0"/>
              <a:t>143</a:t>
            </a:r>
            <a:r>
              <a:rPr lang="ja-JP" altLang="en-US" dirty="0"/>
              <a:t>号の「聖典セミナー」において、山本</a:t>
            </a:r>
            <a:r>
              <a:rPr kumimoji="1" lang="ja-JP" altLang="en-US" sz="1200" b="0" i="0" kern="1200" dirty="0">
                <a:solidFill>
                  <a:schemeClr val="tx1"/>
                </a:solidFill>
                <a:effectLst/>
                <a:latin typeface="+mn-lt"/>
                <a:ea typeface="游ゴシック" panose="020B0400000000000000" pitchFamily="50" charset="-128"/>
                <a:cs typeface="+mn-cs"/>
              </a:rPr>
              <a:t>攝叡先生が</a:t>
            </a:r>
            <a:r>
              <a:rPr kumimoji="1" lang="en-US" altLang="ja-JP" sz="1200" b="0" i="0" kern="1200" dirty="0">
                <a:solidFill>
                  <a:schemeClr val="tx1"/>
                </a:solidFill>
                <a:effectLst/>
                <a:latin typeface="+mn-lt"/>
                <a:ea typeface="游ゴシック" panose="020B0400000000000000" pitchFamily="50" charset="-128"/>
                <a:cs typeface="+mn-cs"/>
              </a:rPr>
              <a:t>『</a:t>
            </a:r>
            <a:r>
              <a:rPr kumimoji="1" lang="ja-JP" altLang="en-US" sz="1200" b="0" i="0" kern="1200" dirty="0">
                <a:solidFill>
                  <a:schemeClr val="tx1"/>
                </a:solidFill>
                <a:effectLst/>
                <a:latin typeface="+mn-lt"/>
                <a:ea typeface="游ゴシック" panose="020B0400000000000000" pitchFamily="50" charset="-128"/>
                <a:cs typeface="+mn-cs"/>
              </a:rPr>
              <a:t>恵信尼消息</a:t>
            </a:r>
            <a:r>
              <a:rPr kumimoji="1" lang="en-US" altLang="ja-JP" sz="1200" b="0" i="0" kern="1200" dirty="0">
                <a:solidFill>
                  <a:schemeClr val="tx1"/>
                </a:solidFill>
                <a:effectLst/>
                <a:latin typeface="+mn-lt"/>
                <a:ea typeface="游ゴシック" panose="020B0400000000000000" pitchFamily="50" charset="-128"/>
                <a:cs typeface="+mn-cs"/>
              </a:rPr>
              <a:t>』</a:t>
            </a:r>
            <a:r>
              <a:rPr kumimoji="1" lang="ja-JP" altLang="en-US" sz="1200" b="0" i="0" kern="1200" dirty="0">
                <a:solidFill>
                  <a:schemeClr val="tx1"/>
                </a:solidFill>
                <a:effectLst/>
                <a:latin typeface="+mn-lt"/>
                <a:ea typeface="游ゴシック" panose="020B0400000000000000" pitchFamily="50" charset="-128"/>
                <a:cs typeface="+mn-cs"/>
              </a:rPr>
              <a:t>の解説をされています。</a:t>
            </a:r>
            <a:endParaRPr lang="en-US" altLang="ja-JP" dirty="0"/>
          </a:p>
        </p:txBody>
      </p:sp>
      <p:sp>
        <p:nvSpPr>
          <p:cNvPr id="4" name="スライド番号プレースホルダー 3"/>
          <p:cNvSpPr>
            <a:spLocks noGrp="1"/>
          </p:cNvSpPr>
          <p:nvPr>
            <p:ph type="sldNum" sz="quarter" idx="10"/>
          </p:nvPr>
        </p:nvSpPr>
        <p:spPr/>
        <p:txBody>
          <a:bodyPr/>
          <a:lstStyle/>
          <a:p>
            <a:pPr defTabSz="954908">
              <a:defRPr/>
            </a:pPr>
            <a:fld id="{65FFDD6E-BD08-4936-9BD9-3819A70769CF}" type="slidenum">
              <a:rPr lang="ja-JP" altLang="en-US" sz="1400">
                <a:solidFill>
                  <a:prstClr val="black"/>
                </a:solidFill>
                <a:latin typeface="Calibri"/>
                <a:ea typeface="ＭＳ Ｐゴシック" panose="020B0600070205080204" pitchFamily="50" charset="-128"/>
              </a:rPr>
              <a:pPr defTabSz="954908">
                <a:defRPr/>
              </a:pPr>
              <a:t>43</a:t>
            </a:fld>
            <a:endParaRPr lang="ja-JP" altLang="en-US" sz="14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2354605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54908">
              <a:defRPr/>
            </a:pPr>
            <a:fld id="{65FFDD6E-BD08-4936-9BD9-3819A70769CF}" type="slidenum">
              <a:rPr lang="ja-JP" altLang="en-US" sz="1400">
                <a:solidFill>
                  <a:prstClr val="black"/>
                </a:solidFill>
                <a:latin typeface="Calibri"/>
                <a:ea typeface="ＭＳ Ｐゴシック" panose="020B0600070205080204" pitchFamily="50" charset="-128"/>
              </a:rPr>
              <a:pPr defTabSz="954908">
                <a:defRPr/>
              </a:pPr>
              <a:t>44</a:t>
            </a:fld>
            <a:endParaRPr lang="ja-JP" altLang="en-US" sz="14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283480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45</a:t>
            </a:fld>
            <a:endParaRPr kumimoji="1" lang="ja-JP" altLang="en-US"/>
          </a:p>
        </p:txBody>
      </p:sp>
    </p:spTree>
    <p:extLst>
      <p:ext uri="{BB962C8B-B14F-4D97-AF65-F5344CB8AC3E}">
        <p14:creationId xmlns:p14="http://schemas.microsoft.com/office/powerpoint/2010/main" val="1389937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r>
              <a:rPr kumimoji="1" lang="en-US" altLang="ja-JP" sz="1200" b="0" i="0" u="none" strike="noStrike" kern="1200" baseline="0" dirty="0">
                <a:solidFill>
                  <a:schemeClr val="tx1"/>
                </a:solidFill>
                <a:latin typeface="+mn-lt"/>
                <a:ea typeface="游ゴシック" panose="020B0400000000000000" pitchFamily="50" charset="-128"/>
                <a:cs typeface="+mn-cs"/>
              </a:rPr>
              <a:t>※</a:t>
            </a:r>
            <a:r>
              <a:rPr kumimoji="1" lang="ja-JP" altLang="en-US" sz="1200" b="0" i="0" u="none" strike="noStrike" kern="1200" baseline="0" dirty="0">
                <a:solidFill>
                  <a:schemeClr val="tx1"/>
                </a:solidFill>
                <a:latin typeface="+mn-lt"/>
                <a:ea typeface="游ゴシック" panose="020B0400000000000000" pitchFamily="50" charset="-128"/>
                <a:cs typeface="+mn-cs"/>
              </a:rPr>
              <a:t>常行三昧堂は、西塔にのみ現存。かつては東塔や横川にもあった。</a:t>
            </a:r>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46</a:t>
            </a:fld>
            <a:endParaRPr kumimoji="1" lang="ja-JP" altLang="en-US"/>
          </a:p>
        </p:txBody>
      </p:sp>
    </p:spTree>
    <p:extLst>
      <p:ext uri="{BB962C8B-B14F-4D97-AF65-F5344CB8AC3E}">
        <p14:creationId xmlns:p14="http://schemas.microsoft.com/office/powerpoint/2010/main" val="5395079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47</a:t>
            </a:fld>
            <a:endParaRPr kumimoji="1" lang="ja-JP" altLang="en-US"/>
          </a:p>
        </p:txBody>
      </p:sp>
    </p:spTree>
    <p:extLst>
      <p:ext uri="{BB962C8B-B14F-4D97-AF65-F5344CB8AC3E}">
        <p14:creationId xmlns:p14="http://schemas.microsoft.com/office/powerpoint/2010/main" val="17459543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0"/>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11"/>
          </p:nvPr>
        </p:nvSpPr>
        <p:spPr/>
        <p:txBody>
          <a:bodyPr/>
          <a:lstStyle/>
          <a:p>
            <a:fld id="{B8CD4F66-0C2A-487F-B9F0-0D7D6402E91D}" type="slidenum">
              <a:rPr kumimoji="1" lang="ja-JP" altLang="en-US" smtClean="0"/>
              <a:t>48</a:t>
            </a:fld>
            <a:endParaRPr kumimoji="1" lang="ja-JP" altLang="en-US"/>
          </a:p>
        </p:txBody>
      </p:sp>
    </p:spTree>
    <p:extLst>
      <p:ext uri="{BB962C8B-B14F-4D97-AF65-F5344CB8AC3E}">
        <p14:creationId xmlns:p14="http://schemas.microsoft.com/office/powerpoint/2010/main" val="789667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pPr defTabSz="946516">
              <a:defRPr/>
            </a:pPr>
            <a:endParaRPr lang="en-US" altLang="ja-JP"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49</a:t>
            </a:fld>
            <a:endParaRPr kumimoji="1" lang="ja-JP" altLang="en-US"/>
          </a:p>
        </p:txBody>
      </p:sp>
    </p:spTree>
    <p:extLst>
      <p:ext uri="{BB962C8B-B14F-4D97-AF65-F5344CB8AC3E}">
        <p14:creationId xmlns:p14="http://schemas.microsoft.com/office/powerpoint/2010/main" val="3865472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5</a:t>
            </a:fld>
            <a:endParaRPr kumimoji="1" lang="ja-JP" altLang="en-US"/>
          </a:p>
        </p:txBody>
      </p:sp>
    </p:spTree>
    <p:extLst>
      <p:ext uri="{BB962C8B-B14F-4D97-AF65-F5344CB8AC3E}">
        <p14:creationId xmlns:p14="http://schemas.microsoft.com/office/powerpoint/2010/main" val="2834520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50</a:t>
            </a:fld>
            <a:endParaRPr kumimoji="1" lang="ja-JP" altLang="en-US"/>
          </a:p>
        </p:txBody>
      </p:sp>
    </p:spTree>
    <p:extLst>
      <p:ext uri="{BB962C8B-B14F-4D97-AF65-F5344CB8AC3E}">
        <p14:creationId xmlns:p14="http://schemas.microsoft.com/office/powerpoint/2010/main" val="21614535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419">
              <a:defRPr/>
            </a:pPr>
            <a:fld id="{65FFDD6E-BD08-4936-9BD9-3819A70769CF}" type="slidenum">
              <a:rPr lang="ja-JP" altLang="en-US" sz="1300">
                <a:solidFill>
                  <a:prstClr val="black"/>
                </a:solidFill>
                <a:latin typeface="Calibri"/>
              </a:rPr>
              <a:pPr defTabSz="914419">
                <a:defRPr/>
              </a:pPr>
              <a:t>51</a:t>
            </a:fld>
            <a:endParaRPr lang="ja-JP" altLang="en-US" sz="1300" dirty="0">
              <a:solidFill>
                <a:prstClr val="black"/>
              </a:solidFill>
              <a:latin typeface="Calibri"/>
            </a:endParaRPr>
          </a:p>
        </p:txBody>
      </p:sp>
    </p:spTree>
    <p:extLst>
      <p:ext uri="{BB962C8B-B14F-4D97-AF65-F5344CB8AC3E}">
        <p14:creationId xmlns:p14="http://schemas.microsoft.com/office/powerpoint/2010/main" val="40083226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3E3AD735-B8DB-409D-A2F1-F145042253AA}" type="slidenum">
              <a:rPr kumimoji="1" lang="ja-JP" altLang="en-US" smtClean="0"/>
              <a:t>52</a:t>
            </a:fld>
            <a:endParaRPr kumimoji="1" lang="ja-JP" altLang="en-US"/>
          </a:p>
        </p:txBody>
      </p:sp>
    </p:spTree>
    <p:extLst>
      <p:ext uri="{BB962C8B-B14F-4D97-AF65-F5344CB8AC3E}">
        <p14:creationId xmlns:p14="http://schemas.microsoft.com/office/powerpoint/2010/main" val="39253619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pPr defTabSz="946516"/>
            <a:r>
              <a:rPr lang="en-US" altLang="ja-JP" dirty="0"/>
              <a:t>【</a:t>
            </a:r>
            <a:r>
              <a:rPr lang="ja-JP" altLang="en-US" dirty="0"/>
              <a:t>慈覚大師円仁について</a:t>
            </a:r>
            <a:r>
              <a:rPr lang="en-US" altLang="ja-JP" dirty="0"/>
              <a:t>】</a:t>
            </a:r>
          </a:p>
          <a:p>
            <a:pPr defTabSz="946516"/>
            <a:r>
              <a:rPr lang="ja-JP" altLang="en-US" dirty="0"/>
              <a:t>延暦寺の第三代座主。「台密（たいみつ）」の大成者に位置付けられる。「台密」とは天台密教のことで、空海を祖とする真言密教「東密」に対して言われる。</a:t>
            </a:r>
            <a:endParaRPr lang="en-US" altLang="ja-JP" dirty="0"/>
          </a:p>
          <a:p>
            <a:pPr defTabSz="946516"/>
            <a:r>
              <a:rPr lang="ja-JP" altLang="en-US" dirty="0"/>
              <a:t>円仁は遣唐使として、</a:t>
            </a:r>
            <a:r>
              <a:rPr lang="en-US" altLang="ja-JP" dirty="0"/>
              <a:t>45</a:t>
            </a:r>
            <a:r>
              <a:rPr lang="ja-JP" altLang="en-US" dirty="0"/>
              <a:t>歳の時から</a:t>
            </a:r>
            <a:r>
              <a:rPr lang="en-US" altLang="ja-JP" dirty="0"/>
              <a:t>9</a:t>
            </a:r>
            <a:r>
              <a:rPr lang="ja-JP" altLang="en-US" dirty="0"/>
              <a:t>年間、中国において研鑽を深める。そこでの学びを比叡山に持ち帰り、天台密教を確立した。</a:t>
            </a:r>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53</a:t>
            </a:fld>
            <a:endParaRPr kumimoji="1" lang="ja-JP" altLang="en-US"/>
          </a:p>
        </p:txBody>
      </p:sp>
    </p:spTree>
    <p:extLst>
      <p:ext uri="{BB962C8B-B14F-4D97-AF65-F5344CB8AC3E}">
        <p14:creationId xmlns:p14="http://schemas.microsoft.com/office/powerpoint/2010/main" val="1258447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pPr defTabSz="946516"/>
            <a:endParaRPr lang="en-US" altLang="ja-JP"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54</a:t>
            </a:fld>
            <a:endParaRPr kumimoji="1" lang="ja-JP" altLang="en-US"/>
          </a:p>
        </p:txBody>
      </p:sp>
    </p:spTree>
    <p:extLst>
      <p:ext uri="{BB962C8B-B14F-4D97-AF65-F5344CB8AC3E}">
        <p14:creationId xmlns:p14="http://schemas.microsoft.com/office/powerpoint/2010/main" val="3870351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r>
              <a:rPr lang="en-US" altLang="ja-JP" dirty="0"/>
              <a:t>【</a:t>
            </a:r>
            <a:r>
              <a:rPr lang="ja-JP" altLang="en-US" dirty="0"/>
              <a:t>生死出づべき道について</a:t>
            </a:r>
            <a:r>
              <a:rPr lang="en-US" altLang="ja-JP" dirty="0"/>
              <a:t>】</a:t>
            </a:r>
          </a:p>
          <a:p>
            <a:r>
              <a:rPr lang="ja-JP" altLang="en-US" dirty="0"/>
              <a:t>「生死」とは、三界（欲界・色界・無色界）、六道（地獄・餓鬼・畜生・阿修羅・人間・天）という迷いの世界を生まれ変わり死に変わりして輪廻すること、あるいは迷いの世界そのものを指していう。</a:t>
            </a:r>
            <a:r>
              <a:rPr lang="en-US" altLang="ja-JP" dirty="0"/>
              <a:t>『</a:t>
            </a:r>
            <a:r>
              <a:rPr lang="ja-JP" altLang="en-US" dirty="0"/>
              <a:t>恵信尼消息</a:t>
            </a:r>
            <a:r>
              <a:rPr lang="en-US" altLang="ja-JP" dirty="0"/>
              <a:t>』</a:t>
            </a:r>
            <a:r>
              <a:rPr lang="ja-JP" altLang="en-US" dirty="0"/>
              <a:t>（</a:t>
            </a:r>
            <a:r>
              <a:rPr lang="en-US" altLang="ja-JP" dirty="0"/>
              <a:t>『</a:t>
            </a:r>
            <a:r>
              <a:rPr lang="ja-JP" altLang="en-US" dirty="0"/>
              <a:t>註釈版</a:t>
            </a:r>
            <a:r>
              <a:rPr lang="en-US" altLang="ja-JP" dirty="0"/>
              <a:t>』811</a:t>
            </a:r>
            <a:r>
              <a:rPr lang="ja-JP" altLang="en-US" dirty="0"/>
              <a:t>頁）には、親鸞聖人が法然聖人から「生死出づべき道」（迷いの世界から出ることのできる道）を聞かれたことが記されている。</a:t>
            </a:r>
            <a:endParaRPr lang="en-US" altLang="ja-JP"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55</a:t>
            </a:fld>
            <a:endParaRPr kumimoji="1" lang="ja-JP" altLang="en-US"/>
          </a:p>
        </p:txBody>
      </p:sp>
    </p:spTree>
    <p:extLst>
      <p:ext uri="{BB962C8B-B14F-4D97-AF65-F5344CB8AC3E}">
        <p14:creationId xmlns:p14="http://schemas.microsoft.com/office/powerpoint/2010/main" val="41208604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en-US" altLang="ja-JP" dirty="0"/>
          </a:p>
        </p:txBody>
      </p:sp>
      <p:sp>
        <p:nvSpPr>
          <p:cNvPr id="4" name="日付プレースホルダー 3"/>
          <p:cNvSpPr>
            <a:spLocks noGrp="1"/>
          </p:cNvSpPr>
          <p:nvPr>
            <p:ph type="dt" idx="10"/>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11"/>
          </p:nvPr>
        </p:nvSpPr>
        <p:spPr/>
        <p:txBody>
          <a:bodyPr/>
          <a:lstStyle/>
          <a:p>
            <a:fld id="{B8CD4F66-0C2A-487F-B9F0-0D7D6402E91D}" type="slidenum">
              <a:rPr kumimoji="1" lang="ja-JP" altLang="en-US" smtClean="0"/>
              <a:t>56</a:t>
            </a:fld>
            <a:endParaRPr kumimoji="1" lang="ja-JP" altLang="en-US"/>
          </a:p>
        </p:txBody>
      </p:sp>
    </p:spTree>
    <p:extLst>
      <p:ext uri="{BB962C8B-B14F-4D97-AF65-F5344CB8AC3E}">
        <p14:creationId xmlns:p14="http://schemas.microsoft.com/office/powerpoint/2010/main" val="27557002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en-US" altLang="ja-JP"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57</a:t>
            </a:fld>
            <a:endParaRPr kumimoji="1" lang="ja-JP" altLang="en-US"/>
          </a:p>
        </p:txBody>
      </p:sp>
    </p:spTree>
    <p:extLst>
      <p:ext uri="{BB962C8B-B14F-4D97-AF65-F5344CB8AC3E}">
        <p14:creationId xmlns:p14="http://schemas.microsoft.com/office/powerpoint/2010/main" val="11466698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en-US" altLang="ja-JP"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58</a:t>
            </a:fld>
            <a:endParaRPr kumimoji="1" lang="ja-JP" altLang="en-US"/>
          </a:p>
        </p:txBody>
      </p:sp>
    </p:spTree>
    <p:extLst>
      <p:ext uri="{BB962C8B-B14F-4D97-AF65-F5344CB8AC3E}">
        <p14:creationId xmlns:p14="http://schemas.microsoft.com/office/powerpoint/2010/main" val="15633274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59</a:t>
            </a:fld>
            <a:endParaRPr kumimoji="1" lang="ja-JP" altLang="en-US"/>
          </a:p>
        </p:txBody>
      </p:sp>
    </p:spTree>
    <p:extLst>
      <p:ext uri="{BB962C8B-B14F-4D97-AF65-F5344CB8AC3E}">
        <p14:creationId xmlns:p14="http://schemas.microsoft.com/office/powerpoint/2010/main" val="3622186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0"/>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11"/>
          </p:nvPr>
        </p:nvSpPr>
        <p:spPr/>
        <p:txBody>
          <a:bodyPr/>
          <a:lstStyle/>
          <a:p>
            <a:fld id="{B8CD4F66-0C2A-487F-B9F0-0D7D6402E91D}" type="slidenum">
              <a:rPr kumimoji="1" lang="ja-JP" altLang="en-US" smtClean="0"/>
              <a:t>6</a:t>
            </a:fld>
            <a:endParaRPr kumimoji="1" lang="ja-JP" altLang="en-US"/>
          </a:p>
        </p:txBody>
      </p:sp>
    </p:spTree>
    <p:extLst>
      <p:ext uri="{BB962C8B-B14F-4D97-AF65-F5344CB8AC3E}">
        <p14:creationId xmlns:p14="http://schemas.microsoft.com/office/powerpoint/2010/main" val="22773277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60</a:t>
            </a:fld>
            <a:endParaRPr kumimoji="1" lang="ja-JP" altLang="en-US"/>
          </a:p>
        </p:txBody>
      </p:sp>
    </p:spTree>
    <p:extLst>
      <p:ext uri="{BB962C8B-B14F-4D97-AF65-F5344CB8AC3E}">
        <p14:creationId xmlns:p14="http://schemas.microsoft.com/office/powerpoint/2010/main" val="35512624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61</a:t>
            </a:fld>
            <a:endParaRPr kumimoji="1" lang="ja-JP" altLang="en-US"/>
          </a:p>
        </p:txBody>
      </p:sp>
    </p:spTree>
    <p:extLst>
      <p:ext uri="{BB962C8B-B14F-4D97-AF65-F5344CB8AC3E}">
        <p14:creationId xmlns:p14="http://schemas.microsoft.com/office/powerpoint/2010/main" val="7910464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D1AE9-F47C-2AD0-F993-7901207493F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2100B43-5480-BE7E-F8CA-94BBB6920AB4}"/>
              </a:ext>
            </a:extLst>
          </p:cNvPr>
          <p:cNvSpPr>
            <a:spLocks noGrp="1" noRot="1" noChangeAspect="1"/>
          </p:cNvSpPr>
          <p:nvPr>
            <p:ph type="sldImg"/>
          </p:nvPr>
        </p:nvSpPr>
        <p:spPr>
          <a:xfrm>
            <a:off x="479425" y="1277938"/>
            <a:ext cx="6145213" cy="3455987"/>
          </a:xfrm>
        </p:spPr>
      </p:sp>
      <p:sp>
        <p:nvSpPr>
          <p:cNvPr id="3" name="ノート プレースホルダー 2">
            <a:extLst>
              <a:ext uri="{FF2B5EF4-FFF2-40B4-BE49-F238E27FC236}">
                <a16:creationId xmlns:a16="http://schemas.microsoft.com/office/drawing/2014/main" id="{427AD576-FAA8-6D1E-44DE-A500945B8C0A}"/>
              </a:ext>
            </a:extLst>
          </p:cNvPr>
          <p:cNvSpPr>
            <a:spLocks noGrp="1"/>
          </p:cNvSpPr>
          <p:nvPr>
            <p:ph type="body" idx="1"/>
          </p:nvPr>
        </p:nvSpPr>
        <p:spPr/>
        <p:txBody>
          <a:bodyPr/>
          <a:lstStyle/>
          <a:p>
            <a:endParaRPr lang="en-US" altLang="ja-JP" dirty="0"/>
          </a:p>
        </p:txBody>
      </p:sp>
      <p:sp>
        <p:nvSpPr>
          <p:cNvPr id="4" name="日付プレースホルダー 3">
            <a:extLst>
              <a:ext uri="{FF2B5EF4-FFF2-40B4-BE49-F238E27FC236}">
                <a16:creationId xmlns:a16="http://schemas.microsoft.com/office/drawing/2014/main" id="{10ED010E-EF74-9E19-4EB3-9E87F942920E}"/>
              </a:ext>
            </a:extLst>
          </p:cNvPr>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a:extLst>
              <a:ext uri="{FF2B5EF4-FFF2-40B4-BE49-F238E27FC236}">
                <a16:creationId xmlns:a16="http://schemas.microsoft.com/office/drawing/2014/main" id="{8348B9CE-220D-A0EC-5BCE-97AA341D8E1E}"/>
              </a:ext>
            </a:extLst>
          </p:cNvPr>
          <p:cNvSpPr>
            <a:spLocks noGrp="1"/>
          </p:cNvSpPr>
          <p:nvPr>
            <p:ph type="sldNum" sz="quarter" idx="5"/>
          </p:nvPr>
        </p:nvSpPr>
        <p:spPr/>
        <p:txBody>
          <a:bodyPr/>
          <a:lstStyle/>
          <a:p>
            <a:fld id="{B8CD4F66-0C2A-487F-B9F0-0D7D6402E91D}" type="slidenum">
              <a:rPr kumimoji="1" lang="ja-JP" altLang="en-US" smtClean="0"/>
              <a:t>62</a:t>
            </a:fld>
            <a:endParaRPr kumimoji="1" lang="ja-JP" altLang="en-US"/>
          </a:p>
        </p:txBody>
      </p:sp>
    </p:spTree>
    <p:extLst>
      <p:ext uri="{BB962C8B-B14F-4D97-AF65-F5344CB8AC3E}">
        <p14:creationId xmlns:p14="http://schemas.microsoft.com/office/powerpoint/2010/main" val="30642213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63</a:t>
            </a:fld>
            <a:endParaRPr kumimoji="1" lang="ja-JP" altLang="en-US"/>
          </a:p>
        </p:txBody>
      </p:sp>
    </p:spTree>
    <p:extLst>
      <p:ext uri="{BB962C8B-B14F-4D97-AF65-F5344CB8AC3E}">
        <p14:creationId xmlns:p14="http://schemas.microsoft.com/office/powerpoint/2010/main" val="6019808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en-US" altLang="ja-JP"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64</a:t>
            </a:fld>
            <a:endParaRPr kumimoji="1" lang="ja-JP" altLang="en-US"/>
          </a:p>
        </p:txBody>
      </p:sp>
    </p:spTree>
    <p:extLst>
      <p:ext uri="{BB962C8B-B14F-4D97-AF65-F5344CB8AC3E}">
        <p14:creationId xmlns:p14="http://schemas.microsoft.com/office/powerpoint/2010/main" val="3696461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65</a:t>
            </a:fld>
            <a:endParaRPr kumimoji="1" lang="ja-JP" altLang="en-US"/>
          </a:p>
        </p:txBody>
      </p:sp>
    </p:spTree>
    <p:extLst>
      <p:ext uri="{BB962C8B-B14F-4D97-AF65-F5344CB8AC3E}">
        <p14:creationId xmlns:p14="http://schemas.microsoft.com/office/powerpoint/2010/main" val="3689342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18CC-4E7B-24B8-ADF8-03FA769FF5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5164F07-124C-80CF-328C-7A52B87B1D7E}"/>
              </a:ext>
            </a:extLst>
          </p:cNvPr>
          <p:cNvSpPr>
            <a:spLocks noGrp="1" noRot="1" noChangeAspect="1"/>
          </p:cNvSpPr>
          <p:nvPr>
            <p:ph type="sldImg"/>
          </p:nvPr>
        </p:nvSpPr>
        <p:spPr>
          <a:xfrm>
            <a:off x="479425" y="1277938"/>
            <a:ext cx="6145213" cy="3455987"/>
          </a:xfrm>
        </p:spPr>
      </p:sp>
      <p:sp>
        <p:nvSpPr>
          <p:cNvPr id="3" name="ノート プレースホルダー 2">
            <a:extLst>
              <a:ext uri="{FF2B5EF4-FFF2-40B4-BE49-F238E27FC236}">
                <a16:creationId xmlns:a16="http://schemas.microsoft.com/office/drawing/2014/main" id="{DD987F12-053F-86C6-329B-0A5A90019BC3}"/>
              </a:ext>
            </a:extLst>
          </p:cNvPr>
          <p:cNvSpPr>
            <a:spLocks noGrp="1"/>
          </p:cNvSpPr>
          <p:nvPr>
            <p:ph type="body" idx="1"/>
          </p:nvPr>
        </p:nvSpPr>
        <p:spPr/>
        <p:txBody>
          <a:bodyPr/>
          <a:lstStyle/>
          <a:p>
            <a:endParaRPr kumimoji="1" lang="en-US" altLang="ja-JP" dirty="0"/>
          </a:p>
        </p:txBody>
      </p:sp>
      <p:sp>
        <p:nvSpPr>
          <p:cNvPr id="4" name="日付プレースホルダー 3">
            <a:extLst>
              <a:ext uri="{FF2B5EF4-FFF2-40B4-BE49-F238E27FC236}">
                <a16:creationId xmlns:a16="http://schemas.microsoft.com/office/drawing/2014/main" id="{4C434534-FE5B-CB56-C2F6-3AD962665BFE}"/>
              </a:ext>
            </a:extLst>
          </p:cNvPr>
          <p:cNvSpPr>
            <a:spLocks noGrp="1"/>
          </p:cNvSpPr>
          <p:nvPr>
            <p:ph type="dt" idx="10"/>
          </p:nvPr>
        </p:nvSpPr>
        <p:spPr/>
        <p:txBody>
          <a:bodyPr/>
          <a:lstStyle/>
          <a:p>
            <a:pPr defTabSz="954908">
              <a:defRPr/>
            </a:pPr>
            <a:r>
              <a:rPr lang="en-US" altLang="ja-JP">
                <a:solidFill>
                  <a:prstClr val="black"/>
                </a:solidFill>
                <a:latin typeface="Calibri" panose="020F0502020204030204"/>
              </a:rPr>
              <a:t>2020/8/1</a:t>
            </a:r>
            <a:endParaRPr lang="ja-JP" altLang="en-US">
              <a:solidFill>
                <a:prstClr val="black"/>
              </a:solidFill>
              <a:latin typeface="Calibri" panose="020F0502020204030204"/>
            </a:endParaRPr>
          </a:p>
        </p:txBody>
      </p:sp>
      <p:sp>
        <p:nvSpPr>
          <p:cNvPr id="5" name="スライド番号プレースホルダー 4">
            <a:extLst>
              <a:ext uri="{FF2B5EF4-FFF2-40B4-BE49-F238E27FC236}">
                <a16:creationId xmlns:a16="http://schemas.microsoft.com/office/drawing/2014/main" id="{B9635C63-F694-B03C-4DC1-5D52F44AA276}"/>
              </a:ext>
            </a:extLst>
          </p:cNvPr>
          <p:cNvSpPr>
            <a:spLocks noGrp="1"/>
          </p:cNvSpPr>
          <p:nvPr>
            <p:ph type="sldNum" sz="quarter" idx="11"/>
          </p:nvPr>
        </p:nvSpPr>
        <p:spPr/>
        <p:txBody>
          <a:bodyPr/>
          <a:lstStyle/>
          <a:p>
            <a:pPr defTabSz="954908">
              <a:defRPr/>
            </a:pPr>
            <a:fld id="{B8CD4F66-0C2A-487F-B9F0-0D7D6402E91D}" type="slidenum">
              <a:rPr lang="ja-JP" altLang="en-US">
                <a:solidFill>
                  <a:prstClr val="black"/>
                </a:solidFill>
                <a:latin typeface="Calibri" panose="020F0502020204030204"/>
              </a:rPr>
              <a:pPr defTabSz="954908">
                <a:defRPr/>
              </a:pPr>
              <a:t>66</a:t>
            </a:fld>
            <a:endParaRPr lang="ja-JP" altLang="en-US">
              <a:solidFill>
                <a:prstClr val="black"/>
              </a:solidFill>
              <a:latin typeface="Calibri" panose="020F0502020204030204"/>
            </a:endParaRPr>
          </a:p>
        </p:txBody>
      </p:sp>
    </p:spTree>
    <p:extLst>
      <p:ext uri="{BB962C8B-B14F-4D97-AF65-F5344CB8AC3E}">
        <p14:creationId xmlns:p14="http://schemas.microsoft.com/office/powerpoint/2010/main" val="21621046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67</a:t>
            </a:fld>
            <a:endParaRPr kumimoji="1" lang="ja-JP" altLang="en-US"/>
          </a:p>
        </p:txBody>
      </p:sp>
    </p:spTree>
    <p:extLst>
      <p:ext uri="{BB962C8B-B14F-4D97-AF65-F5344CB8AC3E}">
        <p14:creationId xmlns:p14="http://schemas.microsoft.com/office/powerpoint/2010/main" val="34321208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68</a:t>
            </a:fld>
            <a:endParaRPr kumimoji="1" lang="ja-JP" altLang="en-US"/>
          </a:p>
        </p:txBody>
      </p:sp>
    </p:spTree>
    <p:extLst>
      <p:ext uri="{BB962C8B-B14F-4D97-AF65-F5344CB8AC3E}">
        <p14:creationId xmlns:p14="http://schemas.microsoft.com/office/powerpoint/2010/main" val="236346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69</a:t>
            </a:fld>
            <a:endParaRPr kumimoji="1" lang="ja-JP" altLang="en-US"/>
          </a:p>
        </p:txBody>
      </p:sp>
    </p:spTree>
    <p:extLst>
      <p:ext uri="{BB962C8B-B14F-4D97-AF65-F5344CB8AC3E}">
        <p14:creationId xmlns:p14="http://schemas.microsoft.com/office/powerpoint/2010/main" val="2588999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FDDCD-179D-0ECA-BA0E-A8632103CF5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C30C08-9443-5A7E-4A97-B64AFC839581}"/>
              </a:ext>
            </a:extLst>
          </p:cNvPr>
          <p:cNvSpPr>
            <a:spLocks noGrp="1" noRot="1" noChangeAspect="1"/>
          </p:cNvSpPr>
          <p:nvPr>
            <p:ph type="sldImg"/>
          </p:nvPr>
        </p:nvSpPr>
        <p:spPr>
          <a:xfrm>
            <a:off x="479425" y="1277938"/>
            <a:ext cx="6145213" cy="3455987"/>
          </a:xfrm>
        </p:spPr>
      </p:sp>
      <p:sp>
        <p:nvSpPr>
          <p:cNvPr id="3" name="ノート プレースホルダー 2">
            <a:extLst>
              <a:ext uri="{FF2B5EF4-FFF2-40B4-BE49-F238E27FC236}">
                <a16:creationId xmlns:a16="http://schemas.microsoft.com/office/drawing/2014/main" id="{2D368E3D-9F60-D312-5A25-572BAA7D90F7}"/>
              </a:ext>
            </a:extLst>
          </p:cNvPr>
          <p:cNvSpPr>
            <a:spLocks noGrp="1"/>
          </p:cNvSpPr>
          <p:nvPr>
            <p:ph type="body" idx="1"/>
          </p:nvPr>
        </p:nvSpPr>
        <p:spPr/>
        <p:txBody>
          <a:bodyPr/>
          <a:lstStyle/>
          <a:p>
            <a:endParaRPr lang="ja-JP" altLang="en-US" dirty="0"/>
          </a:p>
        </p:txBody>
      </p:sp>
      <p:sp>
        <p:nvSpPr>
          <p:cNvPr id="4" name="日付プレースホルダー 3">
            <a:extLst>
              <a:ext uri="{FF2B5EF4-FFF2-40B4-BE49-F238E27FC236}">
                <a16:creationId xmlns:a16="http://schemas.microsoft.com/office/drawing/2014/main" id="{D277B83B-B5C7-CAF4-356A-70E3AF4C9CA6}"/>
              </a:ext>
            </a:extLst>
          </p:cNvPr>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a:extLst>
              <a:ext uri="{FF2B5EF4-FFF2-40B4-BE49-F238E27FC236}">
                <a16:creationId xmlns:a16="http://schemas.microsoft.com/office/drawing/2014/main" id="{1EA2FF91-7B3B-7AD7-6223-2A7BD2DCA184}"/>
              </a:ext>
            </a:extLst>
          </p:cNvPr>
          <p:cNvSpPr>
            <a:spLocks noGrp="1"/>
          </p:cNvSpPr>
          <p:nvPr>
            <p:ph type="sldNum" sz="quarter" idx="5"/>
          </p:nvPr>
        </p:nvSpPr>
        <p:spPr/>
        <p:txBody>
          <a:bodyPr/>
          <a:lstStyle/>
          <a:p>
            <a:fld id="{B8CD4F66-0C2A-487F-B9F0-0D7D6402E91D}" type="slidenum">
              <a:rPr kumimoji="1" lang="ja-JP" altLang="en-US" smtClean="0"/>
              <a:t>7</a:t>
            </a:fld>
            <a:endParaRPr kumimoji="1" lang="ja-JP" altLang="en-US"/>
          </a:p>
        </p:txBody>
      </p:sp>
    </p:spTree>
    <p:extLst>
      <p:ext uri="{BB962C8B-B14F-4D97-AF65-F5344CB8AC3E}">
        <p14:creationId xmlns:p14="http://schemas.microsoft.com/office/powerpoint/2010/main" val="37803253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70</a:t>
            </a:fld>
            <a:endParaRPr kumimoji="1" lang="ja-JP" altLang="en-US"/>
          </a:p>
        </p:txBody>
      </p:sp>
    </p:spTree>
    <p:extLst>
      <p:ext uri="{BB962C8B-B14F-4D97-AF65-F5344CB8AC3E}">
        <p14:creationId xmlns:p14="http://schemas.microsoft.com/office/powerpoint/2010/main" val="691074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71</a:t>
            </a:fld>
            <a:endParaRPr kumimoji="1" lang="ja-JP" altLang="en-US"/>
          </a:p>
        </p:txBody>
      </p:sp>
    </p:spTree>
    <p:extLst>
      <p:ext uri="{BB962C8B-B14F-4D97-AF65-F5344CB8AC3E}">
        <p14:creationId xmlns:p14="http://schemas.microsoft.com/office/powerpoint/2010/main" val="8422575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62E49-4F53-98F3-4F5E-BCD7D370D2F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5649540-4ACF-43E5-6132-CE990249C0C1}"/>
              </a:ext>
            </a:extLst>
          </p:cNvPr>
          <p:cNvSpPr>
            <a:spLocks noGrp="1" noRot="1" noChangeAspect="1"/>
          </p:cNvSpPr>
          <p:nvPr>
            <p:ph type="sldImg"/>
          </p:nvPr>
        </p:nvSpPr>
        <p:spPr>
          <a:xfrm>
            <a:off x="479425" y="1277938"/>
            <a:ext cx="6145213" cy="3455987"/>
          </a:xfrm>
        </p:spPr>
      </p:sp>
      <p:sp>
        <p:nvSpPr>
          <p:cNvPr id="3" name="ノート プレースホルダー 2">
            <a:extLst>
              <a:ext uri="{FF2B5EF4-FFF2-40B4-BE49-F238E27FC236}">
                <a16:creationId xmlns:a16="http://schemas.microsoft.com/office/drawing/2014/main" id="{EDEA19C7-ED12-CBA0-2957-D6647DDBB067}"/>
              </a:ext>
            </a:extLst>
          </p:cNvPr>
          <p:cNvSpPr>
            <a:spLocks noGrp="1"/>
          </p:cNvSpPr>
          <p:nvPr>
            <p:ph type="body" idx="1"/>
          </p:nvPr>
        </p:nvSpPr>
        <p:spPr/>
        <p:txBody>
          <a:bodyPr/>
          <a:lstStyle/>
          <a:p>
            <a:endParaRPr lang="ja-JP" altLang="en-US" dirty="0"/>
          </a:p>
        </p:txBody>
      </p:sp>
      <p:sp>
        <p:nvSpPr>
          <p:cNvPr id="4" name="日付プレースホルダー 3">
            <a:extLst>
              <a:ext uri="{FF2B5EF4-FFF2-40B4-BE49-F238E27FC236}">
                <a16:creationId xmlns:a16="http://schemas.microsoft.com/office/drawing/2014/main" id="{B7D79B7D-69DD-9DB1-F7C5-875EAABBF2BF}"/>
              </a:ext>
            </a:extLst>
          </p:cNvPr>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a:extLst>
              <a:ext uri="{FF2B5EF4-FFF2-40B4-BE49-F238E27FC236}">
                <a16:creationId xmlns:a16="http://schemas.microsoft.com/office/drawing/2014/main" id="{04662415-4A62-15C2-D035-556240DF2404}"/>
              </a:ext>
            </a:extLst>
          </p:cNvPr>
          <p:cNvSpPr>
            <a:spLocks noGrp="1"/>
          </p:cNvSpPr>
          <p:nvPr>
            <p:ph type="sldNum" sz="quarter" idx="5"/>
          </p:nvPr>
        </p:nvSpPr>
        <p:spPr/>
        <p:txBody>
          <a:bodyPr/>
          <a:lstStyle/>
          <a:p>
            <a:fld id="{B8CD4F66-0C2A-487F-B9F0-0D7D6402E91D}" type="slidenum">
              <a:rPr kumimoji="1" lang="ja-JP" altLang="en-US" smtClean="0"/>
              <a:t>72</a:t>
            </a:fld>
            <a:endParaRPr kumimoji="1" lang="ja-JP" altLang="en-US"/>
          </a:p>
        </p:txBody>
      </p:sp>
    </p:spTree>
    <p:extLst>
      <p:ext uri="{BB962C8B-B14F-4D97-AF65-F5344CB8AC3E}">
        <p14:creationId xmlns:p14="http://schemas.microsoft.com/office/powerpoint/2010/main" val="10793150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lang="en-US" altLang="ja-JP"/>
              <a:t>2020/8/1</a:t>
            </a:r>
            <a:endParaRPr lang="ja-JP" altLang="en-US" dirty="0"/>
          </a:p>
        </p:txBody>
      </p:sp>
      <p:sp>
        <p:nvSpPr>
          <p:cNvPr id="5" name="スライド番号プレースホルダー 4"/>
          <p:cNvSpPr>
            <a:spLocks noGrp="1"/>
          </p:cNvSpPr>
          <p:nvPr>
            <p:ph type="sldNum" sz="quarter" idx="5"/>
          </p:nvPr>
        </p:nvSpPr>
        <p:spPr/>
        <p:txBody>
          <a:bodyPr/>
          <a:lstStyle/>
          <a:p>
            <a:fld id="{B8CD4F66-0C2A-487F-B9F0-0D7D6402E91D}" type="slidenum">
              <a:rPr lang="ja-JP" altLang="en-US" smtClean="0"/>
              <a:pPr/>
              <a:t>74</a:t>
            </a:fld>
            <a:endParaRPr lang="ja-JP" altLang="en-US" dirty="0"/>
          </a:p>
        </p:txBody>
      </p:sp>
    </p:spTree>
    <p:extLst>
      <p:ext uri="{BB962C8B-B14F-4D97-AF65-F5344CB8AC3E}">
        <p14:creationId xmlns:p14="http://schemas.microsoft.com/office/powerpoint/2010/main" val="12047450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75</a:t>
            </a:fld>
            <a:endParaRPr kumimoji="1" lang="ja-JP" altLang="en-US" dirty="0"/>
          </a:p>
        </p:txBody>
      </p:sp>
    </p:spTree>
    <p:extLst>
      <p:ext uri="{BB962C8B-B14F-4D97-AF65-F5344CB8AC3E}">
        <p14:creationId xmlns:p14="http://schemas.microsoft.com/office/powerpoint/2010/main" val="16438771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A9E7A-A06B-24FE-74F7-7501CB0E5AF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150D4C-A31D-E451-3111-13A1D766852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BACC383-70C0-1F7F-AA64-B66D3FECA05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9EF540D-6097-BD6B-3DFD-42A9DE4BB234}"/>
              </a:ext>
            </a:extLst>
          </p:cNvPr>
          <p:cNvSpPr>
            <a:spLocks noGrp="1"/>
          </p:cNvSpPr>
          <p:nvPr>
            <p:ph type="sldNum" sz="quarter" idx="5"/>
          </p:nvPr>
        </p:nvSpPr>
        <p:spPr/>
        <p:txBody>
          <a:bodyPr/>
          <a:lstStyle/>
          <a:p>
            <a:fld id="{65FFDD6E-BD08-4936-9BD9-3819A70769CF}" type="slidenum">
              <a:rPr kumimoji="1" lang="ja-JP" altLang="en-US" smtClean="0"/>
              <a:pPr/>
              <a:t>76</a:t>
            </a:fld>
            <a:endParaRPr kumimoji="1" lang="ja-JP" altLang="en-US" dirty="0"/>
          </a:p>
        </p:txBody>
      </p:sp>
    </p:spTree>
    <p:extLst>
      <p:ext uri="{BB962C8B-B14F-4D97-AF65-F5344CB8AC3E}">
        <p14:creationId xmlns:p14="http://schemas.microsoft.com/office/powerpoint/2010/main" val="3535580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8</a:t>
            </a:fld>
            <a:endParaRPr kumimoji="1" lang="ja-JP" altLang="en-US"/>
          </a:p>
        </p:txBody>
      </p:sp>
    </p:spTree>
    <p:extLst>
      <p:ext uri="{BB962C8B-B14F-4D97-AF65-F5344CB8AC3E}">
        <p14:creationId xmlns:p14="http://schemas.microsoft.com/office/powerpoint/2010/main" val="1637486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1277938"/>
            <a:ext cx="6145213" cy="3455987"/>
          </a:xfrm>
        </p:spPr>
      </p:sp>
      <p:sp>
        <p:nvSpPr>
          <p:cNvPr id="3" name="ノート プレースホルダー 2"/>
          <p:cNvSpPr>
            <a:spLocks noGrp="1"/>
          </p:cNvSpPr>
          <p:nvPr>
            <p:ph type="body" idx="1"/>
          </p:nvPr>
        </p:nvSpPr>
        <p:spPr/>
        <p:txBody>
          <a:bodyPr/>
          <a:lstStyle/>
          <a:p>
            <a:endParaRPr lang="en-US" altLang="ja-JP" dirty="0"/>
          </a:p>
        </p:txBody>
      </p:sp>
      <p:sp>
        <p:nvSpPr>
          <p:cNvPr id="4" name="日付プレースホルダー 3"/>
          <p:cNvSpPr>
            <a:spLocks noGrp="1"/>
          </p:cNvSpPr>
          <p:nvPr>
            <p:ph type="dt" idx="1"/>
          </p:nvPr>
        </p:nvSpPr>
        <p:spPr/>
        <p:txBody>
          <a:bodyPr/>
          <a:lstStyle/>
          <a:p>
            <a:r>
              <a:rPr kumimoji="1" lang="en-US" altLang="ja-JP"/>
              <a:t>2020/8/1</a:t>
            </a:r>
            <a:endParaRPr kumimoji="1" lang="ja-JP" altLang="en-US"/>
          </a:p>
        </p:txBody>
      </p:sp>
      <p:sp>
        <p:nvSpPr>
          <p:cNvPr id="5" name="スライド番号プレースホルダー 4"/>
          <p:cNvSpPr>
            <a:spLocks noGrp="1"/>
          </p:cNvSpPr>
          <p:nvPr>
            <p:ph type="sldNum" sz="quarter" idx="5"/>
          </p:nvPr>
        </p:nvSpPr>
        <p:spPr/>
        <p:txBody>
          <a:bodyPr/>
          <a:lstStyle/>
          <a:p>
            <a:fld id="{B8CD4F66-0C2A-487F-B9F0-0D7D6402E91D}" type="slidenum">
              <a:rPr kumimoji="1" lang="ja-JP" altLang="en-US" smtClean="0"/>
              <a:t>9</a:t>
            </a:fld>
            <a:endParaRPr kumimoji="1" lang="ja-JP" altLang="en-US"/>
          </a:p>
        </p:txBody>
      </p:sp>
    </p:spTree>
    <p:extLst>
      <p:ext uri="{BB962C8B-B14F-4D97-AF65-F5344CB8AC3E}">
        <p14:creationId xmlns:p14="http://schemas.microsoft.com/office/powerpoint/2010/main" val="322891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kumimoji="1" lang="en-US" altLang="ja-JP"/>
              <a:t>2020/8/1</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285543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2020/8/1</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333980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r>
              <a:rPr kumimoji="1" lang="en-US" altLang="ja-JP"/>
              <a:t>2020/8/1</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41078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kumimoji="1" lang="en-US" altLang="ja-JP"/>
              <a:t>2020/8/1</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352202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2020/8/1</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317728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2020/8/1</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102464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kumimoji="1" lang="en-US" altLang="ja-JP"/>
              <a:t>2020/8/1</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51435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r>
              <a:rPr kumimoji="1" lang="en-US" altLang="ja-JP"/>
              <a:t>2020/8/1</a:t>
            </a:r>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52269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kumimoji="1" lang="en-US" altLang="ja-JP"/>
              <a:t>2020/8/1</a:t>
            </a:r>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60164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2020/8/1</a:t>
            </a:r>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57978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2020/8/1</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345014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2020/8/1</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259341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2020/8/1</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207881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2020/8/1</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37141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r>
              <a:rPr kumimoji="1" lang="en-US" altLang="ja-JP"/>
              <a:t>2020/8/1</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329315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kumimoji="1" lang="en-US" altLang="ja-JP"/>
              <a:t>2020/8/1</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7073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2020/8/1</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271019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2020/8/1</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108564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kumimoji="1" lang="en-US" altLang="ja-JP"/>
              <a:t>2020/8/1</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140957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r>
              <a:rPr kumimoji="1" lang="en-US" altLang="ja-JP"/>
              <a:t>2020/8/1</a:t>
            </a:r>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85578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kumimoji="1" lang="en-US" altLang="ja-JP"/>
              <a:t>2020/8/1</a:t>
            </a:r>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23406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2020/8/1</a:t>
            </a:r>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390980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2020/8/1</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233618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2020/8/1</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222838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2020/8/1</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302444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2020/8/1</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277446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r>
              <a:rPr kumimoji="1" lang="en-US" altLang="ja-JP"/>
              <a:t>2020/8/1</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187376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1FBDB5F-F868-4AAE-90FA-C619C4546617}" type="datetime1">
              <a:rPr kumimoji="1" lang="ja-JP" altLang="en-US" smtClean="0"/>
              <a:t>2025/12/18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32918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F4AC13-6A37-4A75-96B8-7B69AF32E73C}" type="datetime1">
              <a:rPr kumimoji="1" lang="ja-JP" altLang="en-US" smtClean="0"/>
              <a:t>2025/12/18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84304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2F8BD4B-AAEE-41C2-B9CB-664A99E39F93}" type="datetime1">
              <a:rPr kumimoji="1" lang="ja-JP" altLang="en-US" smtClean="0"/>
              <a:t>2025/12/18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70606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A393DEA-27B0-428C-8827-1B8E2767E697}" type="datetime1">
              <a:rPr kumimoji="1" lang="ja-JP" altLang="en-US" smtClean="0"/>
              <a:t>2025/12/18</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424084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1EE2ED5-9991-4C6A-B3E4-57130F96D0CD}" type="datetime1">
              <a:rPr kumimoji="1" lang="ja-JP" altLang="en-US" smtClean="0"/>
              <a:t>2025/12/18</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25184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B51DB3B-D337-4936-AAB5-CC4E584CDFBD}" type="datetime1">
              <a:rPr kumimoji="1" lang="ja-JP" altLang="en-US" smtClean="0"/>
              <a:t>2025/12/18</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85852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kumimoji="1" lang="en-US" altLang="ja-JP"/>
              <a:t>2020/8/1</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305313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4C5CF1D-C8BF-4550-B03C-DEE62B40A122}" type="datetime1">
              <a:rPr kumimoji="1" lang="ja-JP" altLang="en-US" smtClean="0"/>
              <a:t>2025/12/18</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a:xfrm>
            <a:off x="11302835" y="6492876"/>
            <a:ext cx="845773" cy="365125"/>
          </a:xfrm>
        </p:spPr>
        <p:txBody>
          <a:bodyPr/>
          <a:lstStyle>
            <a:lvl1pPr>
              <a:defRPr sz="2000"/>
            </a:lvl1p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216836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49B6FFF-B36D-41A9-8EEA-25759A070773}" type="datetime1">
              <a:rPr kumimoji="1" lang="ja-JP" altLang="en-US" smtClean="0"/>
              <a:t>2025/12/18</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4640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F4EB103-0308-4343-999C-C0ED91BA1553}" type="datetime1">
              <a:rPr kumimoji="1" lang="ja-JP" altLang="en-US" smtClean="0"/>
              <a:t>2025/12/18</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07793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6EB03FE-A513-4E1A-895F-D54648CFD8E8}" type="datetime1">
              <a:rPr kumimoji="1" lang="ja-JP" altLang="en-US" smtClean="0"/>
              <a:t>2025/12/18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27179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42AA9AF-3731-462D-AEB3-7D02F50F6A80}" type="datetime1">
              <a:rPr kumimoji="1" lang="ja-JP" altLang="en-US" smtClean="0"/>
              <a:t>2025/12/18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52094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4"/>
            <a:ext cx="9143999" cy="2387599"/>
          </a:xfrm>
        </p:spPr>
        <p:txBody>
          <a:bodyPr anchor="b"/>
          <a:lstStyle>
            <a:lvl1pPr algn="ctr">
              <a:defRPr sz="4309"/>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2" y="3602040"/>
            <a:ext cx="9143999" cy="1655763"/>
          </a:xfrm>
        </p:spPr>
        <p:txBody>
          <a:bodyPr/>
          <a:lstStyle>
            <a:lvl1pPr marL="0" indent="0" algn="ctr">
              <a:buNone/>
              <a:defRPr sz="1724"/>
            </a:lvl1pPr>
            <a:lvl2pPr marL="328301" indent="0" algn="ctr">
              <a:buNone/>
              <a:defRPr sz="1437"/>
            </a:lvl2pPr>
            <a:lvl3pPr marL="656602" indent="0" algn="ctr">
              <a:buNone/>
              <a:defRPr sz="1292"/>
            </a:lvl3pPr>
            <a:lvl4pPr marL="984901" indent="0" algn="ctr">
              <a:buNone/>
              <a:defRPr sz="1148"/>
            </a:lvl4pPr>
            <a:lvl5pPr marL="1313202" indent="0" algn="ctr">
              <a:buNone/>
              <a:defRPr sz="1148"/>
            </a:lvl5pPr>
            <a:lvl6pPr marL="1641503" indent="0" algn="ctr">
              <a:buNone/>
              <a:defRPr sz="1148"/>
            </a:lvl6pPr>
            <a:lvl7pPr marL="1969804" indent="0" algn="ctr">
              <a:buNone/>
              <a:defRPr sz="1148"/>
            </a:lvl7pPr>
            <a:lvl8pPr marL="2298103" indent="0" algn="ctr">
              <a:buNone/>
              <a:defRPr sz="1148"/>
            </a:lvl8pPr>
            <a:lvl9pPr marL="2626404" indent="0" algn="ctr">
              <a:buNone/>
              <a:defRPr sz="1148"/>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123841A-52DA-4C82-9EC2-0507A28FAA20}" type="datetimeFigureOut">
              <a:rPr kumimoji="1" lang="ja-JP" altLang="en-US" smtClean="0"/>
              <a:t>2025/12/18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CD10A31-1941-4340-94FF-887EDC6504AA}" type="slidenum">
              <a:rPr kumimoji="1" lang="ja-JP" altLang="en-US" smtClean="0"/>
              <a:t>‹#›</a:t>
            </a:fld>
            <a:endParaRPr kumimoji="1" lang="ja-JP" altLang="en-US"/>
          </a:p>
        </p:txBody>
      </p:sp>
    </p:spTree>
    <p:extLst>
      <p:ext uri="{BB962C8B-B14F-4D97-AF65-F5344CB8AC3E}">
        <p14:creationId xmlns:p14="http://schemas.microsoft.com/office/powerpoint/2010/main" val="509701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123841A-52DA-4C82-9EC2-0507A28FAA20}" type="datetimeFigureOut">
              <a:rPr kumimoji="1" lang="ja-JP" altLang="en-US" smtClean="0"/>
              <a:t>2025/12/18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CD10A31-1941-4340-94FF-887EDC6504AA}" type="slidenum">
              <a:rPr kumimoji="1" lang="ja-JP" altLang="en-US" smtClean="0"/>
              <a:t>‹#›</a:t>
            </a:fld>
            <a:endParaRPr kumimoji="1" lang="ja-JP" altLang="en-US"/>
          </a:p>
        </p:txBody>
      </p:sp>
    </p:spTree>
    <p:extLst>
      <p:ext uri="{BB962C8B-B14F-4D97-AF65-F5344CB8AC3E}">
        <p14:creationId xmlns:p14="http://schemas.microsoft.com/office/powerpoint/2010/main" val="2851296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8"/>
          </a:xfrm>
        </p:spPr>
        <p:txBody>
          <a:bodyPr anchor="b"/>
          <a:lstStyle>
            <a:lvl1pPr>
              <a:defRPr sz="430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4"/>
            <a:ext cx="10515600" cy="1500188"/>
          </a:xfrm>
        </p:spPr>
        <p:txBody>
          <a:bodyPr/>
          <a:lstStyle>
            <a:lvl1pPr marL="0" indent="0">
              <a:buNone/>
              <a:defRPr sz="1724">
                <a:solidFill>
                  <a:schemeClr val="tx1">
                    <a:tint val="75000"/>
                  </a:schemeClr>
                </a:solidFill>
              </a:defRPr>
            </a:lvl1pPr>
            <a:lvl2pPr marL="328301" indent="0">
              <a:buNone/>
              <a:defRPr sz="1437">
                <a:solidFill>
                  <a:schemeClr val="tx1">
                    <a:tint val="75000"/>
                  </a:schemeClr>
                </a:solidFill>
              </a:defRPr>
            </a:lvl2pPr>
            <a:lvl3pPr marL="656602" indent="0">
              <a:buNone/>
              <a:defRPr sz="1292">
                <a:solidFill>
                  <a:schemeClr val="tx1">
                    <a:tint val="75000"/>
                  </a:schemeClr>
                </a:solidFill>
              </a:defRPr>
            </a:lvl3pPr>
            <a:lvl4pPr marL="984901" indent="0">
              <a:buNone/>
              <a:defRPr sz="1148">
                <a:solidFill>
                  <a:schemeClr val="tx1">
                    <a:tint val="75000"/>
                  </a:schemeClr>
                </a:solidFill>
              </a:defRPr>
            </a:lvl4pPr>
            <a:lvl5pPr marL="1313202" indent="0">
              <a:buNone/>
              <a:defRPr sz="1148">
                <a:solidFill>
                  <a:schemeClr val="tx1">
                    <a:tint val="75000"/>
                  </a:schemeClr>
                </a:solidFill>
              </a:defRPr>
            </a:lvl5pPr>
            <a:lvl6pPr marL="1641503" indent="0">
              <a:buNone/>
              <a:defRPr sz="1148">
                <a:solidFill>
                  <a:schemeClr val="tx1">
                    <a:tint val="75000"/>
                  </a:schemeClr>
                </a:solidFill>
              </a:defRPr>
            </a:lvl6pPr>
            <a:lvl7pPr marL="1969804" indent="0">
              <a:buNone/>
              <a:defRPr sz="1148">
                <a:solidFill>
                  <a:schemeClr val="tx1">
                    <a:tint val="75000"/>
                  </a:schemeClr>
                </a:solidFill>
              </a:defRPr>
            </a:lvl7pPr>
            <a:lvl8pPr marL="2298103" indent="0">
              <a:buNone/>
              <a:defRPr sz="1148">
                <a:solidFill>
                  <a:schemeClr val="tx1">
                    <a:tint val="75000"/>
                  </a:schemeClr>
                </a:solidFill>
              </a:defRPr>
            </a:lvl8pPr>
            <a:lvl9pPr marL="2626404" indent="0">
              <a:buNone/>
              <a:defRPr sz="114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123841A-52DA-4C82-9EC2-0507A28FAA20}" type="datetimeFigureOut">
              <a:rPr kumimoji="1" lang="ja-JP" altLang="en-US" smtClean="0"/>
              <a:t>2025/12/18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CD10A31-1941-4340-94FF-887EDC6504AA}" type="slidenum">
              <a:rPr kumimoji="1" lang="ja-JP" altLang="en-US" smtClean="0"/>
              <a:t>‹#›</a:t>
            </a:fld>
            <a:endParaRPr kumimoji="1" lang="ja-JP" altLang="en-US"/>
          </a:p>
        </p:txBody>
      </p:sp>
    </p:spTree>
    <p:extLst>
      <p:ext uri="{BB962C8B-B14F-4D97-AF65-F5344CB8AC3E}">
        <p14:creationId xmlns:p14="http://schemas.microsoft.com/office/powerpoint/2010/main" val="465077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1" y="1825626"/>
            <a:ext cx="5181599" cy="435133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6"/>
            <a:ext cx="5181599" cy="435133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123841A-52DA-4C82-9EC2-0507A28FAA20}" type="datetimeFigureOut">
              <a:rPr kumimoji="1" lang="ja-JP" altLang="en-US" smtClean="0"/>
              <a:t>2025/12/18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CD10A31-1941-4340-94FF-887EDC6504AA}" type="slidenum">
              <a:rPr kumimoji="1" lang="ja-JP" altLang="en-US" smtClean="0"/>
              <a:t>‹#›</a:t>
            </a:fld>
            <a:endParaRPr kumimoji="1" lang="ja-JP" altLang="en-US"/>
          </a:p>
        </p:txBody>
      </p:sp>
    </p:spTree>
    <p:extLst>
      <p:ext uri="{BB962C8B-B14F-4D97-AF65-F5344CB8AC3E}">
        <p14:creationId xmlns:p14="http://schemas.microsoft.com/office/powerpoint/2010/main" val="2797351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4"/>
            <a:ext cx="5157786" cy="823911"/>
          </a:xfrm>
        </p:spPr>
        <p:txBody>
          <a:bodyPr anchor="b"/>
          <a:lstStyle>
            <a:lvl1pPr marL="0" indent="0">
              <a:buNone/>
              <a:defRPr sz="1724" b="1"/>
            </a:lvl1pPr>
            <a:lvl2pPr marL="328301" indent="0">
              <a:buNone/>
              <a:defRPr sz="1437" b="1"/>
            </a:lvl2pPr>
            <a:lvl3pPr marL="656602" indent="0">
              <a:buNone/>
              <a:defRPr sz="1292" b="1"/>
            </a:lvl3pPr>
            <a:lvl4pPr marL="984901" indent="0">
              <a:buNone/>
              <a:defRPr sz="1148" b="1"/>
            </a:lvl4pPr>
            <a:lvl5pPr marL="1313202" indent="0">
              <a:buNone/>
              <a:defRPr sz="1148" b="1"/>
            </a:lvl5pPr>
            <a:lvl6pPr marL="1641503" indent="0">
              <a:buNone/>
              <a:defRPr sz="1148" b="1"/>
            </a:lvl6pPr>
            <a:lvl7pPr marL="1969804" indent="0">
              <a:buNone/>
              <a:defRPr sz="1148" b="1"/>
            </a:lvl7pPr>
            <a:lvl8pPr marL="2298103" indent="0">
              <a:buNone/>
              <a:defRPr sz="1148" b="1"/>
            </a:lvl8pPr>
            <a:lvl9pPr marL="2626404" indent="0">
              <a:buNone/>
              <a:defRPr sz="1148" b="1"/>
            </a:lvl9pPr>
          </a:lstStyle>
          <a:p>
            <a:pPr lvl="0"/>
            <a:r>
              <a:rPr lang="ja-JP" altLang="en-US"/>
              <a:t>マスター テキストの書式設定</a:t>
            </a:r>
          </a:p>
        </p:txBody>
      </p:sp>
      <p:sp>
        <p:nvSpPr>
          <p:cNvPr id="4" name="Content Placeholder 3"/>
          <p:cNvSpPr>
            <a:spLocks noGrp="1"/>
          </p:cNvSpPr>
          <p:nvPr>
            <p:ph sz="half" idx="2"/>
          </p:nvPr>
        </p:nvSpPr>
        <p:spPr>
          <a:xfrm>
            <a:off x="839788" y="2505077"/>
            <a:ext cx="5157786" cy="36845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4"/>
            <a:ext cx="5183188" cy="823911"/>
          </a:xfrm>
        </p:spPr>
        <p:txBody>
          <a:bodyPr anchor="b"/>
          <a:lstStyle>
            <a:lvl1pPr marL="0" indent="0">
              <a:buNone/>
              <a:defRPr sz="1724" b="1"/>
            </a:lvl1pPr>
            <a:lvl2pPr marL="328301" indent="0">
              <a:buNone/>
              <a:defRPr sz="1437" b="1"/>
            </a:lvl2pPr>
            <a:lvl3pPr marL="656602" indent="0">
              <a:buNone/>
              <a:defRPr sz="1292" b="1"/>
            </a:lvl3pPr>
            <a:lvl4pPr marL="984901" indent="0">
              <a:buNone/>
              <a:defRPr sz="1148" b="1"/>
            </a:lvl4pPr>
            <a:lvl5pPr marL="1313202" indent="0">
              <a:buNone/>
              <a:defRPr sz="1148" b="1"/>
            </a:lvl5pPr>
            <a:lvl6pPr marL="1641503" indent="0">
              <a:buNone/>
              <a:defRPr sz="1148" b="1"/>
            </a:lvl6pPr>
            <a:lvl7pPr marL="1969804" indent="0">
              <a:buNone/>
              <a:defRPr sz="1148" b="1"/>
            </a:lvl7pPr>
            <a:lvl8pPr marL="2298103" indent="0">
              <a:buNone/>
              <a:defRPr sz="1148" b="1"/>
            </a:lvl8pPr>
            <a:lvl9pPr marL="2626404" indent="0">
              <a:buNone/>
              <a:defRPr sz="1148"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7"/>
            <a:ext cx="5183188" cy="36845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123841A-52DA-4C82-9EC2-0507A28FAA20}" type="datetimeFigureOut">
              <a:rPr kumimoji="1" lang="ja-JP" altLang="en-US" smtClean="0"/>
              <a:t>2025/12/18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CD10A31-1941-4340-94FF-887EDC6504AA}" type="slidenum">
              <a:rPr kumimoji="1" lang="ja-JP" altLang="en-US" smtClean="0"/>
              <a:t>‹#›</a:t>
            </a:fld>
            <a:endParaRPr kumimoji="1" lang="ja-JP" altLang="en-US"/>
          </a:p>
        </p:txBody>
      </p:sp>
    </p:spTree>
    <p:extLst>
      <p:ext uri="{BB962C8B-B14F-4D97-AF65-F5344CB8AC3E}">
        <p14:creationId xmlns:p14="http://schemas.microsoft.com/office/powerpoint/2010/main" val="2775223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r>
              <a:rPr kumimoji="1" lang="en-US" altLang="ja-JP"/>
              <a:t>2020/8/1</a:t>
            </a:r>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48714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123841A-52DA-4C82-9EC2-0507A28FAA20}" type="datetimeFigureOut">
              <a:rPr kumimoji="1" lang="ja-JP" altLang="en-US" smtClean="0"/>
              <a:t>2025/12/18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CD10A31-1941-4340-94FF-887EDC6504AA}" type="slidenum">
              <a:rPr kumimoji="1" lang="ja-JP" altLang="en-US" smtClean="0"/>
              <a:t>‹#›</a:t>
            </a:fld>
            <a:endParaRPr kumimoji="1" lang="ja-JP" altLang="en-US"/>
          </a:p>
        </p:txBody>
      </p:sp>
    </p:spTree>
    <p:extLst>
      <p:ext uri="{BB962C8B-B14F-4D97-AF65-F5344CB8AC3E}">
        <p14:creationId xmlns:p14="http://schemas.microsoft.com/office/powerpoint/2010/main" val="2457416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3841A-52DA-4C82-9EC2-0507A28FAA20}" type="datetimeFigureOut">
              <a:rPr kumimoji="1" lang="ja-JP" altLang="en-US" smtClean="0"/>
              <a:t>2025/12/18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CD10A31-1941-4340-94FF-887EDC6504AA}" type="slidenum">
              <a:rPr kumimoji="1" lang="ja-JP" altLang="en-US" smtClean="0"/>
              <a:t>‹#›</a:t>
            </a:fld>
            <a:endParaRPr kumimoji="1" lang="ja-JP" altLang="en-US"/>
          </a:p>
        </p:txBody>
      </p:sp>
    </p:spTree>
    <p:extLst>
      <p:ext uri="{BB962C8B-B14F-4D97-AF65-F5344CB8AC3E}">
        <p14:creationId xmlns:p14="http://schemas.microsoft.com/office/powerpoint/2010/main" val="25903808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1"/>
            <a:ext cx="3932236" cy="1600201"/>
          </a:xfrm>
        </p:spPr>
        <p:txBody>
          <a:bodyPr anchor="b"/>
          <a:lstStyle>
            <a:lvl1pPr>
              <a:defRPr sz="2299"/>
            </a:lvl1pPr>
          </a:lstStyle>
          <a:p>
            <a:r>
              <a:rPr lang="ja-JP" altLang="en-US"/>
              <a:t>マスター タイトルの書式設定</a:t>
            </a:r>
            <a:endParaRPr lang="en-US" dirty="0"/>
          </a:p>
        </p:txBody>
      </p:sp>
      <p:sp>
        <p:nvSpPr>
          <p:cNvPr id="3" name="Content Placeholder 2"/>
          <p:cNvSpPr>
            <a:spLocks noGrp="1"/>
          </p:cNvSpPr>
          <p:nvPr>
            <p:ph idx="1"/>
          </p:nvPr>
        </p:nvSpPr>
        <p:spPr>
          <a:xfrm>
            <a:off x="5183189" y="987427"/>
            <a:ext cx="6172200" cy="4873624"/>
          </a:xfrm>
        </p:spPr>
        <p:txBody>
          <a:bodyPr/>
          <a:lstStyle>
            <a:lvl1pPr>
              <a:defRPr sz="2299"/>
            </a:lvl1pPr>
            <a:lvl2pPr>
              <a:defRPr sz="2010"/>
            </a:lvl2pPr>
            <a:lvl3pPr>
              <a:defRPr sz="1724"/>
            </a:lvl3pPr>
            <a:lvl4pPr>
              <a:defRPr sz="1437"/>
            </a:lvl4pPr>
            <a:lvl5pPr>
              <a:defRPr sz="1437"/>
            </a:lvl5pPr>
            <a:lvl6pPr>
              <a:defRPr sz="1437"/>
            </a:lvl6pPr>
            <a:lvl7pPr>
              <a:defRPr sz="1437"/>
            </a:lvl7pPr>
            <a:lvl8pPr>
              <a:defRPr sz="1437"/>
            </a:lvl8pPr>
            <a:lvl9pPr>
              <a:defRPr sz="143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91" y="2057399"/>
            <a:ext cx="3932236" cy="3811587"/>
          </a:xfrm>
        </p:spPr>
        <p:txBody>
          <a:bodyPr/>
          <a:lstStyle>
            <a:lvl1pPr marL="0" indent="0">
              <a:buNone/>
              <a:defRPr sz="1148"/>
            </a:lvl1pPr>
            <a:lvl2pPr marL="328301" indent="0">
              <a:buNone/>
              <a:defRPr sz="1005"/>
            </a:lvl2pPr>
            <a:lvl3pPr marL="656602" indent="0">
              <a:buNone/>
              <a:defRPr sz="862"/>
            </a:lvl3pPr>
            <a:lvl4pPr marL="984901" indent="0">
              <a:buNone/>
              <a:defRPr sz="719"/>
            </a:lvl4pPr>
            <a:lvl5pPr marL="1313202" indent="0">
              <a:buNone/>
              <a:defRPr sz="719"/>
            </a:lvl5pPr>
            <a:lvl6pPr marL="1641503" indent="0">
              <a:buNone/>
              <a:defRPr sz="719"/>
            </a:lvl6pPr>
            <a:lvl7pPr marL="1969804" indent="0">
              <a:buNone/>
              <a:defRPr sz="719"/>
            </a:lvl7pPr>
            <a:lvl8pPr marL="2298103" indent="0">
              <a:buNone/>
              <a:defRPr sz="719"/>
            </a:lvl8pPr>
            <a:lvl9pPr marL="2626404" indent="0">
              <a:buNone/>
              <a:defRPr sz="71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123841A-52DA-4C82-9EC2-0507A28FAA20}" type="datetimeFigureOut">
              <a:rPr kumimoji="1" lang="ja-JP" altLang="en-US" smtClean="0"/>
              <a:t>2025/12/18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CD10A31-1941-4340-94FF-887EDC6504AA}" type="slidenum">
              <a:rPr kumimoji="1" lang="ja-JP" altLang="en-US" smtClean="0"/>
              <a:t>‹#›</a:t>
            </a:fld>
            <a:endParaRPr kumimoji="1" lang="ja-JP" altLang="en-US"/>
          </a:p>
        </p:txBody>
      </p:sp>
    </p:spTree>
    <p:extLst>
      <p:ext uri="{BB962C8B-B14F-4D97-AF65-F5344CB8AC3E}">
        <p14:creationId xmlns:p14="http://schemas.microsoft.com/office/powerpoint/2010/main" val="1528547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1"/>
            <a:ext cx="3932236" cy="1600201"/>
          </a:xfrm>
        </p:spPr>
        <p:txBody>
          <a:bodyPr anchor="b"/>
          <a:lstStyle>
            <a:lvl1pPr>
              <a:defRPr sz="229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9" y="987427"/>
            <a:ext cx="6172200" cy="4873624"/>
          </a:xfrm>
        </p:spPr>
        <p:txBody>
          <a:bodyPr anchor="t"/>
          <a:lstStyle>
            <a:lvl1pPr marL="0" indent="0">
              <a:buNone/>
              <a:defRPr sz="2299"/>
            </a:lvl1pPr>
            <a:lvl2pPr marL="328301" indent="0">
              <a:buNone/>
              <a:defRPr sz="2010"/>
            </a:lvl2pPr>
            <a:lvl3pPr marL="656602" indent="0">
              <a:buNone/>
              <a:defRPr sz="1724"/>
            </a:lvl3pPr>
            <a:lvl4pPr marL="984901" indent="0">
              <a:buNone/>
              <a:defRPr sz="1437"/>
            </a:lvl4pPr>
            <a:lvl5pPr marL="1313202" indent="0">
              <a:buNone/>
              <a:defRPr sz="1437"/>
            </a:lvl5pPr>
            <a:lvl6pPr marL="1641503" indent="0">
              <a:buNone/>
              <a:defRPr sz="1437"/>
            </a:lvl6pPr>
            <a:lvl7pPr marL="1969804" indent="0">
              <a:buNone/>
              <a:defRPr sz="1437"/>
            </a:lvl7pPr>
            <a:lvl8pPr marL="2298103" indent="0">
              <a:buNone/>
              <a:defRPr sz="1437"/>
            </a:lvl8pPr>
            <a:lvl9pPr marL="2626404" indent="0">
              <a:buNone/>
              <a:defRPr sz="1437"/>
            </a:lvl9pPr>
          </a:lstStyle>
          <a:p>
            <a:r>
              <a:rPr lang="ja-JP" altLang="en-US"/>
              <a:t>図を追加</a:t>
            </a:r>
            <a:endParaRPr lang="en-US" dirty="0"/>
          </a:p>
        </p:txBody>
      </p:sp>
      <p:sp>
        <p:nvSpPr>
          <p:cNvPr id="4" name="Text Placeholder 3"/>
          <p:cNvSpPr>
            <a:spLocks noGrp="1"/>
          </p:cNvSpPr>
          <p:nvPr>
            <p:ph type="body" sz="half" idx="2"/>
          </p:nvPr>
        </p:nvSpPr>
        <p:spPr>
          <a:xfrm>
            <a:off x="839791" y="2057399"/>
            <a:ext cx="3932236" cy="3811587"/>
          </a:xfrm>
        </p:spPr>
        <p:txBody>
          <a:bodyPr/>
          <a:lstStyle>
            <a:lvl1pPr marL="0" indent="0">
              <a:buNone/>
              <a:defRPr sz="1148"/>
            </a:lvl1pPr>
            <a:lvl2pPr marL="328301" indent="0">
              <a:buNone/>
              <a:defRPr sz="1005"/>
            </a:lvl2pPr>
            <a:lvl3pPr marL="656602" indent="0">
              <a:buNone/>
              <a:defRPr sz="862"/>
            </a:lvl3pPr>
            <a:lvl4pPr marL="984901" indent="0">
              <a:buNone/>
              <a:defRPr sz="719"/>
            </a:lvl4pPr>
            <a:lvl5pPr marL="1313202" indent="0">
              <a:buNone/>
              <a:defRPr sz="719"/>
            </a:lvl5pPr>
            <a:lvl6pPr marL="1641503" indent="0">
              <a:buNone/>
              <a:defRPr sz="719"/>
            </a:lvl6pPr>
            <a:lvl7pPr marL="1969804" indent="0">
              <a:buNone/>
              <a:defRPr sz="719"/>
            </a:lvl7pPr>
            <a:lvl8pPr marL="2298103" indent="0">
              <a:buNone/>
              <a:defRPr sz="719"/>
            </a:lvl8pPr>
            <a:lvl9pPr marL="2626404" indent="0">
              <a:buNone/>
              <a:defRPr sz="71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123841A-52DA-4C82-9EC2-0507A28FAA20}" type="datetimeFigureOut">
              <a:rPr kumimoji="1" lang="ja-JP" altLang="en-US" smtClean="0"/>
              <a:t>2025/12/18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CD10A31-1941-4340-94FF-887EDC6504AA}" type="slidenum">
              <a:rPr kumimoji="1" lang="ja-JP" altLang="en-US" smtClean="0"/>
              <a:t>‹#›</a:t>
            </a:fld>
            <a:endParaRPr kumimoji="1" lang="ja-JP" altLang="en-US"/>
          </a:p>
        </p:txBody>
      </p:sp>
    </p:spTree>
    <p:extLst>
      <p:ext uri="{BB962C8B-B14F-4D97-AF65-F5344CB8AC3E}">
        <p14:creationId xmlns:p14="http://schemas.microsoft.com/office/powerpoint/2010/main" val="4400793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123841A-52DA-4C82-9EC2-0507A28FAA20}" type="datetimeFigureOut">
              <a:rPr kumimoji="1" lang="ja-JP" altLang="en-US" smtClean="0"/>
              <a:t>2025/12/18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CD10A31-1941-4340-94FF-887EDC6504AA}" type="slidenum">
              <a:rPr kumimoji="1" lang="ja-JP" altLang="en-US" smtClean="0"/>
              <a:t>‹#›</a:t>
            </a:fld>
            <a:endParaRPr kumimoji="1" lang="ja-JP" altLang="en-US"/>
          </a:p>
        </p:txBody>
      </p:sp>
    </p:spTree>
    <p:extLst>
      <p:ext uri="{BB962C8B-B14F-4D97-AF65-F5344CB8AC3E}">
        <p14:creationId xmlns:p14="http://schemas.microsoft.com/office/powerpoint/2010/main" val="3348578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7"/>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7"/>
            <a:ext cx="7734301"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123841A-52DA-4C82-9EC2-0507A28FAA20}" type="datetimeFigureOut">
              <a:rPr kumimoji="1" lang="ja-JP" altLang="en-US" smtClean="0"/>
              <a:t>2025/12/18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CD10A31-1941-4340-94FF-887EDC6504AA}" type="slidenum">
              <a:rPr kumimoji="1" lang="ja-JP" altLang="en-US" smtClean="0"/>
              <a:t>‹#›</a:t>
            </a:fld>
            <a:endParaRPr kumimoji="1" lang="ja-JP" altLang="en-US"/>
          </a:p>
        </p:txBody>
      </p:sp>
    </p:spTree>
    <p:extLst>
      <p:ext uri="{BB962C8B-B14F-4D97-AF65-F5344CB8AC3E}">
        <p14:creationId xmlns:p14="http://schemas.microsoft.com/office/powerpoint/2010/main" val="3027917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7289520-3A44-4F9F-B060-1C38E3D1E264}" type="datetime1">
              <a:rPr kumimoji="1" lang="ja-JP" altLang="en-US" smtClean="0"/>
              <a:t>2025/12/18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76784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73718E1-09D5-46C2-B6DE-F09584C956DF}" type="datetime1">
              <a:rPr kumimoji="1" lang="ja-JP" altLang="en-US" smtClean="0"/>
              <a:t>2025/12/18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424959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7A2797C-7B6C-41D7-9CE9-D5E7505358E3}" type="datetime1">
              <a:rPr kumimoji="1" lang="ja-JP" altLang="en-US" smtClean="0"/>
              <a:t>2025/12/18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53968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8AABF82-2B4D-46DC-A056-234387F2C393}" type="datetime1">
              <a:rPr kumimoji="1" lang="ja-JP" altLang="en-US" smtClean="0"/>
              <a:t>2025/12/18</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49359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kumimoji="1" lang="en-US" altLang="ja-JP"/>
              <a:t>2020/8/1</a:t>
            </a:r>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159440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4B10EB8-2647-4F83-BBAD-4D65CB40279F}" type="datetime1">
              <a:rPr kumimoji="1" lang="ja-JP" altLang="en-US" smtClean="0"/>
              <a:t>2025/12/18</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39267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8DC18F8-3BF8-4344-A11F-9725ACC7592D}" type="datetime1">
              <a:rPr kumimoji="1" lang="ja-JP" altLang="en-US" smtClean="0"/>
              <a:t>2025/12/18</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90947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CF0E4F5-0EFD-4D17-8EBD-887C41213B74}" type="datetime1">
              <a:rPr kumimoji="1" lang="ja-JP" altLang="en-US" smtClean="0"/>
              <a:t>2025/12/18</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418499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91881C9-4383-4F7C-BFAE-1EF905D789DE}" type="datetime1">
              <a:rPr kumimoji="1" lang="ja-JP" altLang="en-US" smtClean="0"/>
              <a:t>2025/12/18</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77035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6B68C60-F88A-45FB-BD18-8B6710AB8719}" type="datetime1">
              <a:rPr kumimoji="1" lang="ja-JP" altLang="en-US" smtClean="0"/>
              <a:t>2025/12/18</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44940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F12A7C-0173-4736-9948-EC3C4420F1D5}" type="datetime1">
              <a:rPr kumimoji="1" lang="ja-JP" altLang="en-US" smtClean="0"/>
              <a:t>2025/12/18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89219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E6AD6F0-CB3A-49D0-8E05-C1201ABD8A13}" type="datetime1">
              <a:rPr kumimoji="1" lang="ja-JP" altLang="en-US" smtClean="0"/>
              <a:t>2025/12/18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94492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2020/8/1</a:t>
            </a:r>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96573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2020/8/1</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205024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2020/8/1</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0DBBAD-C593-45EA-9F71-81E5B5DB4B02}" type="slidenum">
              <a:rPr kumimoji="1" lang="ja-JP" altLang="en-US" smtClean="0"/>
              <a:t>‹#›</a:t>
            </a:fld>
            <a:endParaRPr kumimoji="1" lang="ja-JP" altLang="en-US"/>
          </a:p>
        </p:txBody>
      </p:sp>
    </p:spTree>
    <p:extLst>
      <p:ext uri="{BB962C8B-B14F-4D97-AF65-F5344CB8AC3E}">
        <p14:creationId xmlns:p14="http://schemas.microsoft.com/office/powerpoint/2010/main" val="71224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ea typeface="游ゴシック" panose="020B0400000000000000" pitchFamily="50" charset="-128"/>
              </a:defRPr>
            </a:lvl1pPr>
          </a:lstStyle>
          <a:p>
            <a:r>
              <a:rPr lang="en-US" altLang="ja-JP" dirty="0"/>
              <a:t>2020/8/1</a:t>
            </a:r>
            <a:endParaRPr lang="ja-JP" alt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ea typeface="游ゴシック" panose="020B0400000000000000" pitchFamily="50" charset="-128"/>
              </a:defRPr>
            </a:lvl1pPr>
          </a:lstStyle>
          <a:p>
            <a:endParaRPr lang="ja-JP" altLang="en-US" dirty="0"/>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ea typeface="游ゴシック" panose="020B0400000000000000" pitchFamily="50" charset="-128"/>
              </a:defRPr>
            </a:lvl1pPr>
          </a:lstStyle>
          <a:p>
            <a:fld id="{680DBBAD-C593-45EA-9F71-81E5B5DB4B02}" type="slidenum">
              <a:rPr lang="ja-JP" altLang="en-US" smtClean="0"/>
              <a:pPr/>
              <a:t>‹#›</a:t>
            </a:fld>
            <a:endParaRPr lang="ja-JP" altLang="en-US" dirty="0"/>
          </a:p>
        </p:txBody>
      </p:sp>
    </p:spTree>
    <p:extLst>
      <p:ext uri="{BB962C8B-B14F-4D97-AF65-F5344CB8AC3E}">
        <p14:creationId xmlns:p14="http://schemas.microsoft.com/office/powerpoint/2010/main" val="52899798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游ゴシック" panose="020B0400000000000000" pitchFamily="50" charset="-128"/>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ea typeface="游ゴシック" panose="020B0400000000000000" pitchFamily="50" charset="-128"/>
              </a:defRPr>
            </a:lvl1pPr>
          </a:lstStyle>
          <a:p>
            <a:r>
              <a:rPr lang="en-US" altLang="ja-JP" dirty="0"/>
              <a:t>2020/8/1</a:t>
            </a:r>
            <a:endParaRPr lang="ja-JP" alt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ea typeface="游ゴシック" panose="020B0400000000000000" pitchFamily="50" charset="-128"/>
              </a:defRPr>
            </a:lvl1pPr>
          </a:lstStyle>
          <a:p>
            <a:endParaRPr lang="ja-JP" altLang="en-US" dirty="0"/>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ea typeface="游ゴシック" panose="020B0400000000000000" pitchFamily="50" charset="-128"/>
              </a:defRPr>
            </a:lvl1pPr>
          </a:lstStyle>
          <a:p>
            <a:fld id="{680DBBAD-C593-45EA-9F71-81E5B5DB4B02}" type="slidenum">
              <a:rPr lang="ja-JP" altLang="en-US" smtClean="0"/>
              <a:pPr/>
              <a:t>‹#›</a:t>
            </a:fld>
            <a:endParaRPr lang="ja-JP" altLang="en-US" dirty="0"/>
          </a:p>
        </p:txBody>
      </p:sp>
    </p:spTree>
    <p:extLst>
      <p:ext uri="{BB962C8B-B14F-4D97-AF65-F5344CB8AC3E}">
        <p14:creationId xmlns:p14="http://schemas.microsoft.com/office/powerpoint/2010/main" val="204317032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游ゴシック" panose="020B0400000000000000" pitchFamily="50" charset="-128"/>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ea typeface="游ゴシック" panose="020B0400000000000000" pitchFamily="50" charset="-128"/>
              </a:defRPr>
            </a:lvl1pPr>
          </a:lstStyle>
          <a:p>
            <a:r>
              <a:rPr lang="en-US" altLang="ja-JP" dirty="0"/>
              <a:t>2020/8/1</a:t>
            </a:r>
            <a:endParaRPr lang="ja-JP" alt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ea typeface="游ゴシック" panose="020B0400000000000000" pitchFamily="50" charset="-128"/>
              </a:defRPr>
            </a:lvl1pPr>
          </a:lstStyle>
          <a:p>
            <a:endParaRPr lang="ja-JP" altLang="en-US" dirty="0"/>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1100">
                <a:solidFill>
                  <a:schemeClr val="tx1">
                    <a:tint val="75000"/>
                  </a:schemeClr>
                </a:solidFill>
                <a:ea typeface="游ゴシック" panose="020B0400000000000000" pitchFamily="50" charset="-128"/>
              </a:defRPr>
            </a:lvl1pPr>
          </a:lstStyle>
          <a:p>
            <a:fld id="{680DBBAD-C593-45EA-9F71-81E5B5DB4B02}" type="slidenum">
              <a:rPr lang="ja-JP" altLang="en-US" smtClean="0"/>
              <a:pPr/>
              <a:t>‹#›</a:t>
            </a:fld>
            <a:endParaRPr lang="ja-JP" altLang="en-US" dirty="0"/>
          </a:p>
        </p:txBody>
      </p:sp>
    </p:spTree>
    <p:extLst>
      <p:ext uri="{BB962C8B-B14F-4D97-AF65-F5344CB8AC3E}">
        <p14:creationId xmlns:p14="http://schemas.microsoft.com/office/powerpoint/2010/main" val="1050957109"/>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游ゴシック" panose="020B0400000000000000" pitchFamily="50" charset="-128"/>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011222D-3043-4E6E-9FF6-0F44992BED92}" type="datetime1">
              <a:rPr kumimoji="1" lang="ja-JP" altLang="en-US" smtClean="0"/>
              <a:t>2025/12/18</a:t>
            </a:fld>
            <a:endParaRPr kumimoji="1" lang="ja-JP" altLang="en-US" dirty="0"/>
          </a:p>
        </p:txBody>
      </p:sp>
      <p:sp>
        <p:nvSpPr>
          <p:cNvPr id="5" name="フッター プレースホルダー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11250216" y="6492876"/>
            <a:ext cx="941784" cy="365125"/>
          </a:xfrm>
          <a:prstGeom prst="rect">
            <a:avLst/>
          </a:prstGeom>
        </p:spPr>
        <p:txBody>
          <a:bodyPr vert="horz" lIns="91440" tIns="45720" rIns="91440" bIns="45720" rtlCol="0" anchor="ctr"/>
          <a:lstStyle>
            <a:lvl1pPr algn="r">
              <a:defRPr sz="2000">
                <a:solidFill>
                  <a:schemeClr val="tx1"/>
                </a:solidFill>
              </a:defRPr>
            </a:lvl1pPr>
          </a:lstStyle>
          <a:p>
            <a:fld id="{11FCAF1E-F1D4-42A7-9A7A-52DB065B753C}" type="slidenum">
              <a:rPr lang="ja-JP" altLang="en-US" smtClean="0"/>
              <a:pPr/>
              <a:t>‹#›</a:t>
            </a:fld>
            <a:endParaRPr lang="ja-JP" altLang="en-US" dirty="0"/>
          </a:p>
        </p:txBody>
      </p:sp>
    </p:spTree>
    <p:extLst>
      <p:ext uri="{BB962C8B-B14F-4D97-AF65-F5344CB8AC3E}">
        <p14:creationId xmlns:p14="http://schemas.microsoft.com/office/powerpoint/2010/main" val="726484618"/>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1" y="1825626"/>
            <a:ext cx="10515600" cy="435133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2" y="6356353"/>
            <a:ext cx="2743199" cy="365126"/>
          </a:xfrm>
          <a:prstGeom prst="rect">
            <a:avLst/>
          </a:prstGeom>
        </p:spPr>
        <p:txBody>
          <a:bodyPr vert="horz" lIns="91440" tIns="45720" rIns="91440" bIns="45720" rtlCol="0" anchor="ctr"/>
          <a:lstStyle>
            <a:lvl1pPr algn="l">
              <a:defRPr sz="862">
                <a:solidFill>
                  <a:schemeClr val="tx1">
                    <a:tint val="75000"/>
                  </a:schemeClr>
                </a:solidFill>
              </a:defRPr>
            </a:lvl1pPr>
          </a:lstStyle>
          <a:p>
            <a:fld id="{3123841A-52DA-4C82-9EC2-0507A28FAA20}" type="datetimeFigureOut">
              <a:rPr kumimoji="1" lang="ja-JP" altLang="en-US" smtClean="0"/>
              <a:t>2025/12/18</a:t>
            </a:fld>
            <a:endParaRPr kumimoji="1" lang="ja-JP" altLang="en-US"/>
          </a:p>
        </p:txBody>
      </p:sp>
      <p:sp>
        <p:nvSpPr>
          <p:cNvPr id="5" name="Footer Placeholder 4"/>
          <p:cNvSpPr>
            <a:spLocks noGrp="1"/>
          </p:cNvSpPr>
          <p:nvPr>
            <p:ph type="ftr" sz="quarter" idx="3"/>
          </p:nvPr>
        </p:nvSpPr>
        <p:spPr>
          <a:xfrm>
            <a:off x="4038601" y="6356353"/>
            <a:ext cx="4114800" cy="365126"/>
          </a:xfrm>
          <a:prstGeom prst="rect">
            <a:avLst/>
          </a:prstGeom>
        </p:spPr>
        <p:txBody>
          <a:bodyPr vert="horz" lIns="91440" tIns="45720" rIns="91440" bIns="45720" rtlCol="0" anchor="ctr"/>
          <a:lstStyle>
            <a:lvl1pPr algn="ctr">
              <a:defRPr sz="86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1" y="6356353"/>
            <a:ext cx="2743199" cy="365126"/>
          </a:xfrm>
          <a:prstGeom prst="rect">
            <a:avLst/>
          </a:prstGeom>
        </p:spPr>
        <p:txBody>
          <a:bodyPr vert="horz" lIns="91440" tIns="45720" rIns="91440" bIns="45720" rtlCol="0" anchor="ctr"/>
          <a:lstStyle>
            <a:lvl1pPr algn="r">
              <a:defRPr sz="862">
                <a:solidFill>
                  <a:schemeClr val="tx1">
                    <a:tint val="75000"/>
                  </a:schemeClr>
                </a:solidFill>
              </a:defRPr>
            </a:lvl1pPr>
          </a:lstStyle>
          <a:p>
            <a:fld id="{5CD10A31-1941-4340-94FF-887EDC6504AA}" type="slidenum">
              <a:rPr kumimoji="1" lang="ja-JP" altLang="en-US" smtClean="0"/>
              <a:t>‹#›</a:t>
            </a:fld>
            <a:endParaRPr kumimoji="1" lang="ja-JP" altLang="en-US"/>
          </a:p>
        </p:txBody>
      </p:sp>
    </p:spTree>
    <p:extLst>
      <p:ext uri="{BB962C8B-B14F-4D97-AF65-F5344CB8AC3E}">
        <p14:creationId xmlns:p14="http://schemas.microsoft.com/office/powerpoint/2010/main" val="4225619580"/>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defTabSz="656602" rtl="0" eaLnBrk="1" latinLnBrk="0" hangingPunct="1">
        <a:lnSpc>
          <a:spcPct val="90000"/>
        </a:lnSpc>
        <a:spcBef>
          <a:spcPct val="0"/>
        </a:spcBef>
        <a:buNone/>
        <a:defRPr kumimoji="1" sz="3161" kern="1200">
          <a:solidFill>
            <a:schemeClr val="tx1"/>
          </a:solidFill>
          <a:latin typeface="+mj-lt"/>
          <a:ea typeface="+mj-ea"/>
          <a:cs typeface="+mj-cs"/>
        </a:defRPr>
      </a:lvl1pPr>
    </p:titleStyle>
    <p:bodyStyle>
      <a:lvl1pPr marL="164151" indent="-164151" algn="l" defTabSz="656602" rtl="0" eaLnBrk="1" latinLnBrk="0" hangingPunct="1">
        <a:lnSpc>
          <a:spcPct val="90000"/>
        </a:lnSpc>
        <a:spcBef>
          <a:spcPts val="719"/>
        </a:spcBef>
        <a:buFont typeface="Arial" panose="020B0604020202020204" pitchFamily="34" charset="0"/>
        <a:buChar char="•"/>
        <a:defRPr kumimoji="1" sz="2010" kern="1200">
          <a:solidFill>
            <a:schemeClr val="tx1"/>
          </a:solidFill>
          <a:latin typeface="+mn-lt"/>
          <a:ea typeface="+mn-ea"/>
          <a:cs typeface="+mn-cs"/>
        </a:defRPr>
      </a:lvl1pPr>
      <a:lvl2pPr marL="492452" indent="-164151" algn="l" defTabSz="656602" rtl="0" eaLnBrk="1" latinLnBrk="0" hangingPunct="1">
        <a:lnSpc>
          <a:spcPct val="90000"/>
        </a:lnSpc>
        <a:spcBef>
          <a:spcPts val="358"/>
        </a:spcBef>
        <a:buFont typeface="Arial" panose="020B0604020202020204" pitchFamily="34" charset="0"/>
        <a:buChar char="•"/>
        <a:defRPr kumimoji="1" sz="1724" kern="1200">
          <a:solidFill>
            <a:schemeClr val="tx1"/>
          </a:solidFill>
          <a:latin typeface="+mn-lt"/>
          <a:ea typeface="+mn-ea"/>
          <a:cs typeface="+mn-cs"/>
        </a:defRPr>
      </a:lvl2pPr>
      <a:lvl3pPr marL="820750" indent="-164151" algn="l" defTabSz="656602" rtl="0" eaLnBrk="1" latinLnBrk="0" hangingPunct="1">
        <a:lnSpc>
          <a:spcPct val="90000"/>
        </a:lnSpc>
        <a:spcBef>
          <a:spcPts val="358"/>
        </a:spcBef>
        <a:buFont typeface="Arial" panose="020B0604020202020204" pitchFamily="34" charset="0"/>
        <a:buChar char="•"/>
        <a:defRPr kumimoji="1" sz="1437" kern="1200">
          <a:solidFill>
            <a:schemeClr val="tx1"/>
          </a:solidFill>
          <a:latin typeface="+mn-lt"/>
          <a:ea typeface="+mn-ea"/>
          <a:cs typeface="+mn-cs"/>
        </a:defRPr>
      </a:lvl3pPr>
      <a:lvl4pPr marL="1149051" indent="-164151" algn="l" defTabSz="656602" rtl="0" eaLnBrk="1" latinLnBrk="0" hangingPunct="1">
        <a:lnSpc>
          <a:spcPct val="90000"/>
        </a:lnSpc>
        <a:spcBef>
          <a:spcPts val="358"/>
        </a:spcBef>
        <a:buFont typeface="Arial" panose="020B0604020202020204" pitchFamily="34" charset="0"/>
        <a:buChar char="•"/>
        <a:defRPr kumimoji="1" sz="1292" kern="1200">
          <a:solidFill>
            <a:schemeClr val="tx1"/>
          </a:solidFill>
          <a:latin typeface="+mn-lt"/>
          <a:ea typeface="+mn-ea"/>
          <a:cs typeface="+mn-cs"/>
        </a:defRPr>
      </a:lvl4pPr>
      <a:lvl5pPr marL="1477352" indent="-164151" algn="l" defTabSz="656602" rtl="0" eaLnBrk="1" latinLnBrk="0" hangingPunct="1">
        <a:lnSpc>
          <a:spcPct val="90000"/>
        </a:lnSpc>
        <a:spcBef>
          <a:spcPts val="358"/>
        </a:spcBef>
        <a:buFont typeface="Arial" panose="020B0604020202020204" pitchFamily="34" charset="0"/>
        <a:buChar char="•"/>
        <a:defRPr kumimoji="1" sz="1292" kern="1200">
          <a:solidFill>
            <a:schemeClr val="tx1"/>
          </a:solidFill>
          <a:latin typeface="+mn-lt"/>
          <a:ea typeface="+mn-ea"/>
          <a:cs typeface="+mn-cs"/>
        </a:defRPr>
      </a:lvl5pPr>
      <a:lvl6pPr marL="1805653" indent="-164151" algn="l" defTabSz="656602" rtl="0" eaLnBrk="1" latinLnBrk="0" hangingPunct="1">
        <a:lnSpc>
          <a:spcPct val="90000"/>
        </a:lnSpc>
        <a:spcBef>
          <a:spcPts val="358"/>
        </a:spcBef>
        <a:buFont typeface="Arial" panose="020B0604020202020204" pitchFamily="34" charset="0"/>
        <a:buChar char="•"/>
        <a:defRPr kumimoji="1" sz="1292" kern="1200">
          <a:solidFill>
            <a:schemeClr val="tx1"/>
          </a:solidFill>
          <a:latin typeface="+mn-lt"/>
          <a:ea typeface="+mn-ea"/>
          <a:cs typeface="+mn-cs"/>
        </a:defRPr>
      </a:lvl6pPr>
      <a:lvl7pPr marL="2133952" indent="-164151" algn="l" defTabSz="656602" rtl="0" eaLnBrk="1" latinLnBrk="0" hangingPunct="1">
        <a:lnSpc>
          <a:spcPct val="90000"/>
        </a:lnSpc>
        <a:spcBef>
          <a:spcPts val="358"/>
        </a:spcBef>
        <a:buFont typeface="Arial" panose="020B0604020202020204" pitchFamily="34" charset="0"/>
        <a:buChar char="•"/>
        <a:defRPr kumimoji="1" sz="1292" kern="1200">
          <a:solidFill>
            <a:schemeClr val="tx1"/>
          </a:solidFill>
          <a:latin typeface="+mn-lt"/>
          <a:ea typeface="+mn-ea"/>
          <a:cs typeface="+mn-cs"/>
        </a:defRPr>
      </a:lvl7pPr>
      <a:lvl8pPr marL="2462253" indent="-164151" algn="l" defTabSz="656602" rtl="0" eaLnBrk="1" latinLnBrk="0" hangingPunct="1">
        <a:lnSpc>
          <a:spcPct val="90000"/>
        </a:lnSpc>
        <a:spcBef>
          <a:spcPts val="358"/>
        </a:spcBef>
        <a:buFont typeface="Arial" panose="020B0604020202020204" pitchFamily="34" charset="0"/>
        <a:buChar char="•"/>
        <a:defRPr kumimoji="1" sz="1292" kern="1200">
          <a:solidFill>
            <a:schemeClr val="tx1"/>
          </a:solidFill>
          <a:latin typeface="+mn-lt"/>
          <a:ea typeface="+mn-ea"/>
          <a:cs typeface="+mn-cs"/>
        </a:defRPr>
      </a:lvl8pPr>
      <a:lvl9pPr marL="2790554" indent="-164151" algn="l" defTabSz="656602" rtl="0" eaLnBrk="1" latinLnBrk="0" hangingPunct="1">
        <a:lnSpc>
          <a:spcPct val="90000"/>
        </a:lnSpc>
        <a:spcBef>
          <a:spcPts val="358"/>
        </a:spcBef>
        <a:buFont typeface="Arial" panose="020B0604020202020204" pitchFamily="34" charset="0"/>
        <a:buChar char="•"/>
        <a:defRPr kumimoji="1" sz="1292" kern="1200">
          <a:solidFill>
            <a:schemeClr val="tx1"/>
          </a:solidFill>
          <a:latin typeface="+mn-lt"/>
          <a:ea typeface="+mn-ea"/>
          <a:cs typeface="+mn-cs"/>
        </a:defRPr>
      </a:lvl9pPr>
    </p:bodyStyle>
    <p:otherStyle>
      <a:defPPr>
        <a:defRPr lang="en-US"/>
      </a:defPPr>
      <a:lvl1pPr marL="0" algn="l" defTabSz="656602" rtl="0" eaLnBrk="1" latinLnBrk="0" hangingPunct="1">
        <a:defRPr kumimoji="1" sz="1292" kern="1200">
          <a:solidFill>
            <a:schemeClr val="tx1"/>
          </a:solidFill>
          <a:latin typeface="+mn-lt"/>
          <a:ea typeface="+mn-ea"/>
          <a:cs typeface="+mn-cs"/>
        </a:defRPr>
      </a:lvl1pPr>
      <a:lvl2pPr marL="328301" algn="l" defTabSz="656602" rtl="0" eaLnBrk="1" latinLnBrk="0" hangingPunct="1">
        <a:defRPr kumimoji="1" sz="1292" kern="1200">
          <a:solidFill>
            <a:schemeClr val="tx1"/>
          </a:solidFill>
          <a:latin typeface="+mn-lt"/>
          <a:ea typeface="+mn-ea"/>
          <a:cs typeface="+mn-cs"/>
        </a:defRPr>
      </a:lvl2pPr>
      <a:lvl3pPr marL="656602" algn="l" defTabSz="656602" rtl="0" eaLnBrk="1" latinLnBrk="0" hangingPunct="1">
        <a:defRPr kumimoji="1" sz="1292" kern="1200">
          <a:solidFill>
            <a:schemeClr val="tx1"/>
          </a:solidFill>
          <a:latin typeface="+mn-lt"/>
          <a:ea typeface="+mn-ea"/>
          <a:cs typeface="+mn-cs"/>
        </a:defRPr>
      </a:lvl3pPr>
      <a:lvl4pPr marL="984901" algn="l" defTabSz="656602" rtl="0" eaLnBrk="1" latinLnBrk="0" hangingPunct="1">
        <a:defRPr kumimoji="1" sz="1292" kern="1200">
          <a:solidFill>
            <a:schemeClr val="tx1"/>
          </a:solidFill>
          <a:latin typeface="+mn-lt"/>
          <a:ea typeface="+mn-ea"/>
          <a:cs typeface="+mn-cs"/>
        </a:defRPr>
      </a:lvl4pPr>
      <a:lvl5pPr marL="1313202" algn="l" defTabSz="656602" rtl="0" eaLnBrk="1" latinLnBrk="0" hangingPunct="1">
        <a:defRPr kumimoji="1" sz="1292" kern="1200">
          <a:solidFill>
            <a:schemeClr val="tx1"/>
          </a:solidFill>
          <a:latin typeface="+mn-lt"/>
          <a:ea typeface="+mn-ea"/>
          <a:cs typeface="+mn-cs"/>
        </a:defRPr>
      </a:lvl5pPr>
      <a:lvl6pPr marL="1641503" algn="l" defTabSz="656602" rtl="0" eaLnBrk="1" latinLnBrk="0" hangingPunct="1">
        <a:defRPr kumimoji="1" sz="1292" kern="1200">
          <a:solidFill>
            <a:schemeClr val="tx1"/>
          </a:solidFill>
          <a:latin typeface="+mn-lt"/>
          <a:ea typeface="+mn-ea"/>
          <a:cs typeface="+mn-cs"/>
        </a:defRPr>
      </a:lvl6pPr>
      <a:lvl7pPr marL="1969804" algn="l" defTabSz="656602" rtl="0" eaLnBrk="1" latinLnBrk="0" hangingPunct="1">
        <a:defRPr kumimoji="1" sz="1292" kern="1200">
          <a:solidFill>
            <a:schemeClr val="tx1"/>
          </a:solidFill>
          <a:latin typeface="+mn-lt"/>
          <a:ea typeface="+mn-ea"/>
          <a:cs typeface="+mn-cs"/>
        </a:defRPr>
      </a:lvl7pPr>
      <a:lvl8pPr marL="2298103" algn="l" defTabSz="656602" rtl="0" eaLnBrk="1" latinLnBrk="0" hangingPunct="1">
        <a:defRPr kumimoji="1" sz="1292" kern="1200">
          <a:solidFill>
            <a:schemeClr val="tx1"/>
          </a:solidFill>
          <a:latin typeface="+mn-lt"/>
          <a:ea typeface="+mn-ea"/>
          <a:cs typeface="+mn-cs"/>
        </a:defRPr>
      </a:lvl8pPr>
      <a:lvl9pPr marL="2626404" algn="l" defTabSz="656602" rtl="0" eaLnBrk="1" latinLnBrk="0" hangingPunct="1">
        <a:defRPr kumimoji="1" sz="129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C9F87-31D5-4088-9ECA-90BF11383829}" type="datetime1">
              <a:rPr kumimoji="1" lang="ja-JP" altLang="en-US" smtClean="0"/>
              <a:t>2025/12/18</a:t>
            </a:fld>
            <a:endParaRPr kumimoji="1" lang="ja-JP" altLang="en-US" dirty="0"/>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4011268318"/>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5.tif"/><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0.xml"/><Relationship Id="rId1" Type="http://schemas.openxmlformats.org/officeDocument/2006/relationships/tags" Target="../tags/tag13.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customXml" Target="../ink/ink26.xml"/><Relationship Id="rId3" Type="http://schemas.openxmlformats.org/officeDocument/2006/relationships/notesSlide" Target="../notesSlides/notesSlide20.xml"/><Relationship Id="rId21" Type="http://schemas.openxmlformats.org/officeDocument/2006/relationships/image" Target="../media/image38.png"/><Relationship Id="rId12" Type="http://schemas.openxmlformats.org/officeDocument/2006/relationships/customXml" Target="../ink/ink23.xml"/><Relationship Id="rId17" Type="http://schemas.openxmlformats.org/officeDocument/2006/relationships/image" Target="../media/image36.png"/><Relationship Id="rId2" Type="http://schemas.openxmlformats.org/officeDocument/2006/relationships/slideLayout" Target="../slideLayouts/slideLayout2.xml"/><Relationship Id="rId16" Type="http://schemas.openxmlformats.org/officeDocument/2006/relationships/customXml" Target="../ink/ink25.xml"/><Relationship Id="rId20" Type="http://schemas.openxmlformats.org/officeDocument/2006/relationships/customXml" Target="../ink/ink27.xml"/><Relationship Id="rId1" Type="http://schemas.openxmlformats.org/officeDocument/2006/relationships/tags" Target="../tags/tag14.xml"/><Relationship Id="rId6" Type="http://schemas.openxmlformats.org/officeDocument/2006/relationships/customXml" Target="../ink/ink21.xml"/><Relationship Id="rId11" Type="http://schemas.openxmlformats.org/officeDocument/2006/relationships/image" Target="../media/image33.png"/><Relationship Id="rId5" Type="http://schemas.openxmlformats.org/officeDocument/2006/relationships/image" Target="../media/image35.tif"/><Relationship Id="rId15" Type="http://schemas.openxmlformats.org/officeDocument/2006/relationships/image" Target="../media/image35.png"/><Relationship Id="rId23" Type="http://schemas.openxmlformats.org/officeDocument/2006/relationships/image" Target="../media/image39.png"/><Relationship Id="rId10" Type="http://schemas.openxmlformats.org/officeDocument/2006/relationships/customXml" Target="../ink/ink22.xml"/><Relationship Id="rId19" Type="http://schemas.openxmlformats.org/officeDocument/2006/relationships/image" Target="../media/image37.png"/><Relationship Id="rId4" Type="http://schemas.openxmlformats.org/officeDocument/2006/relationships/image" Target="../media/image25.tif"/><Relationship Id="rId9" Type="http://schemas.openxmlformats.org/officeDocument/2006/relationships/image" Target="../media/image320.png"/><Relationship Id="rId14" Type="http://schemas.openxmlformats.org/officeDocument/2006/relationships/customXml" Target="../ink/ink24.xml"/><Relationship Id="rId22" Type="http://schemas.openxmlformats.org/officeDocument/2006/relationships/customXml" Target="../ink/ink28.xml"/></Relationships>
</file>

<file path=ppt/slides/_rels/slide21.xml.rels><?xml version="1.0" encoding="UTF-8" standalone="yes"?>
<Relationships xmlns="http://schemas.openxmlformats.org/package/2006/relationships"><Relationship Id="rId13" Type="http://schemas.openxmlformats.org/officeDocument/2006/relationships/customXml" Target="../ink/ink32.xml"/><Relationship Id="rId3" Type="http://schemas.openxmlformats.org/officeDocument/2006/relationships/notesSlide" Target="../notesSlides/notesSlide21.xml"/><Relationship Id="rId12" Type="http://schemas.openxmlformats.org/officeDocument/2006/relationships/customXml" Target="../ink/ink31.xml"/><Relationship Id="rId2" Type="http://schemas.openxmlformats.org/officeDocument/2006/relationships/slideLayout" Target="../slideLayouts/slideLayout2.xml"/><Relationship Id="rId1" Type="http://schemas.openxmlformats.org/officeDocument/2006/relationships/tags" Target="../tags/tag15.xml"/><Relationship Id="rId11" Type="http://schemas.openxmlformats.org/officeDocument/2006/relationships/image" Target="../media/image41.png"/><Relationship Id="rId5" Type="http://schemas.openxmlformats.org/officeDocument/2006/relationships/customXml" Target="../ink/ink29.xml"/><Relationship Id="rId10" Type="http://schemas.openxmlformats.org/officeDocument/2006/relationships/customXml" Target="../ink/ink30.xml"/><Relationship Id="rId4" Type="http://schemas.openxmlformats.org/officeDocument/2006/relationships/image" Target="../media/image28.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43.jpe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43.jpeg"/><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43.jpe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6.xml"/><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5.xml"/><Relationship Id="rId1" Type="http://schemas.openxmlformats.org/officeDocument/2006/relationships/tags" Target="../tags/tag31.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7.xml"/><Relationship Id="rId1" Type="http://schemas.openxmlformats.org/officeDocument/2006/relationships/tags" Target="../tags/tag32.xml"/><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13" Type="http://schemas.openxmlformats.org/officeDocument/2006/relationships/customXml" Target="../ink/ink35.xml"/><Relationship Id="rId18" Type="http://schemas.openxmlformats.org/officeDocument/2006/relationships/image" Target="../media/image66.png"/><Relationship Id="rId3" Type="http://schemas.openxmlformats.org/officeDocument/2006/relationships/notesSlide" Target="../notesSlides/notesSlide45.xml"/><Relationship Id="rId21" Type="http://schemas.openxmlformats.org/officeDocument/2006/relationships/customXml" Target="../ink/ink39.xml"/><Relationship Id="rId12" Type="http://schemas.openxmlformats.org/officeDocument/2006/relationships/image" Target="../media/image630.png"/><Relationship Id="rId17" Type="http://schemas.openxmlformats.org/officeDocument/2006/relationships/customXml" Target="../ink/ink37.xml"/><Relationship Id="rId2" Type="http://schemas.openxmlformats.org/officeDocument/2006/relationships/slideLayout" Target="../slideLayouts/slideLayout2.xml"/><Relationship Id="rId16" Type="http://schemas.openxmlformats.org/officeDocument/2006/relationships/image" Target="../media/image65.png"/><Relationship Id="rId20" Type="http://schemas.openxmlformats.org/officeDocument/2006/relationships/image" Target="../media/image67.png"/><Relationship Id="rId1" Type="http://schemas.openxmlformats.org/officeDocument/2006/relationships/tags" Target="../tags/tag33.xml"/><Relationship Id="rId6" Type="http://schemas.openxmlformats.org/officeDocument/2006/relationships/customXml" Target="../ink/ink33.xml"/><Relationship Id="rId11" Type="http://schemas.openxmlformats.org/officeDocument/2006/relationships/customXml" Target="../ink/ink34.xml"/><Relationship Id="rId5" Type="http://schemas.openxmlformats.org/officeDocument/2006/relationships/image" Target="../media/image62.png"/><Relationship Id="rId15" Type="http://schemas.openxmlformats.org/officeDocument/2006/relationships/customXml" Target="../ink/ink36.xml"/><Relationship Id="rId10" Type="http://schemas.openxmlformats.org/officeDocument/2006/relationships/image" Target="../media/image620.png"/><Relationship Id="rId19" Type="http://schemas.openxmlformats.org/officeDocument/2006/relationships/customXml" Target="../ink/ink38.xml"/><Relationship Id="rId4" Type="http://schemas.openxmlformats.org/officeDocument/2006/relationships/image" Target="../media/image61.jpg"/><Relationship Id="rId14" Type="http://schemas.openxmlformats.org/officeDocument/2006/relationships/image" Target="../media/image64.png"/><Relationship Id="rId22"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69.png"/><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39.xml"/><Relationship Id="rId6" Type="http://schemas.microsoft.com/office/2007/relationships/hdphoto" Target="../media/hdphoto1.wdp"/><Relationship Id="rId5" Type="http://schemas.openxmlformats.org/officeDocument/2006/relationships/image" Target="../media/image7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56.xml.rels><?xml version="1.0" encoding="UTF-8" standalone="yes"?>
<Relationships xmlns="http://schemas.openxmlformats.org/package/2006/relationships"><Relationship Id="rId8" Type="http://schemas.openxmlformats.org/officeDocument/2006/relationships/image" Target="../media/image760.png"/><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customXml" Target="../ink/ink40.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81.png"/><Relationship Id="rId5" Type="http://schemas.microsoft.com/office/2007/relationships/hdphoto" Target="../media/hdphoto2.wdp"/><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8" Type="http://schemas.openxmlformats.org/officeDocument/2006/relationships/image" Target="../media/image84.png"/><Relationship Id="rId13" Type="http://schemas.microsoft.com/office/2007/relationships/hdphoto" Target="../media/hdphoto3.wdp"/><Relationship Id="rId3" Type="http://schemas.openxmlformats.org/officeDocument/2006/relationships/notesSlide" Target="../notesSlides/notesSlide58.xml"/><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tags" Target="../tags/tag46.xml"/><Relationship Id="rId6" Type="http://schemas.microsoft.com/office/2007/relationships/hdphoto" Target="../media/hdphoto2.wdp"/><Relationship Id="rId11" Type="http://schemas.openxmlformats.org/officeDocument/2006/relationships/image" Target="../media/image87.png"/><Relationship Id="rId5" Type="http://schemas.openxmlformats.org/officeDocument/2006/relationships/image" Target="../media/image80.png"/><Relationship Id="rId10"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image" Target="../media/image85.png"/><Relationship Id="rId14" Type="http://schemas.openxmlformats.org/officeDocument/2006/relationships/image" Target="../media/image89.png"/></Relationships>
</file>

<file path=ppt/slides/_rels/slide59.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customXml" Target="../ink/ink41.xml"/><Relationship Id="rId4" Type="http://schemas.openxmlformats.org/officeDocument/2006/relationships/image" Target="../media/image90.png"/><Relationship Id="rId9"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52.xml"/><Relationship Id="rId5" Type="http://schemas.openxmlformats.org/officeDocument/2006/relationships/image" Target="../media/image93.png"/><Relationship Id="rId4" Type="http://schemas.openxmlformats.org/officeDocument/2006/relationships/image" Target="../media/image95.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customXml" Target="../ink/ink5.xml"/><Relationship Id="rId39" Type="http://schemas.openxmlformats.org/officeDocument/2006/relationships/image" Target="../media/image18.png"/><Relationship Id="rId21" Type="http://schemas.openxmlformats.org/officeDocument/2006/relationships/image" Target="../media/image11.png"/><Relationship Id="rId34" Type="http://schemas.openxmlformats.org/officeDocument/2006/relationships/customXml" Target="../ink/ink12.xml"/><Relationship Id="rId42" Type="http://schemas.openxmlformats.org/officeDocument/2006/relationships/image" Target="../media/image5.png"/><Relationship Id="rId47" Type="http://schemas.openxmlformats.org/officeDocument/2006/relationships/image" Target="../media/image13.png"/><Relationship Id="rId12" Type="http://schemas.openxmlformats.org/officeDocument/2006/relationships/customXml" Target="../ink/ink2.xml"/><Relationship Id="rId17" Type="http://schemas.openxmlformats.org/officeDocument/2006/relationships/image" Target="../media/image9.png"/><Relationship Id="rId33" Type="http://schemas.openxmlformats.org/officeDocument/2006/relationships/customXml" Target="../ink/ink11.xml"/><Relationship Id="rId38" Type="http://schemas.openxmlformats.org/officeDocument/2006/relationships/customXml" Target="../ink/ink15.xml"/><Relationship Id="rId46" Type="http://schemas.openxmlformats.org/officeDocument/2006/relationships/customXml" Target="../ink/ink19.xml"/><Relationship Id="rId2" Type="http://schemas.openxmlformats.org/officeDocument/2006/relationships/slideLayout" Target="../slideLayouts/slideLayout7.xml"/><Relationship Id="rId16" Type="http://schemas.openxmlformats.org/officeDocument/2006/relationships/customXml" Target="../ink/ink4.xml"/><Relationship Id="rId20" Type="http://schemas.openxmlformats.org/officeDocument/2006/relationships/customXml" Target="../ink/ink6.xml"/><Relationship Id="rId29" Type="http://schemas.openxmlformats.org/officeDocument/2006/relationships/image" Target="../media/image15.png"/><Relationship Id="rId1" Type="http://schemas.openxmlformats.org/officeDocument/2006/relationships/tags" Target="../tags/tag5.xml"/><Relationship Id="rId11" Type="http://schemas.openxmlformats.org/officeDocument/2006/relationships/image" Target="../media/image6.png"/><Relationship Id="rId32" Type="http://schemas.openxmlformats.org/officeDocument/2006/relationships/image" Target="../media/image16.png"/><Relationship Id="rId37" Type="http://schemas.openxmlformats.org/officeDocument/2006/relationships/customXml" Target="../ink/ink14.xml"/><Relationship Id="rId40" Type="http://schemas.openxmlformats.org/officeDocument/2006/relationships/customXml" Target="../ink/ink16.xml"/><Relationship Id="rId45" Type="http://schemas.openxmlformats.org/officeDocument/2006/relationships/image" Target="../media/image12.png"/><Relationship Id="rId15" Type="http://schemas.openxmlformats.org/officeDocument/2006/relationships/image" Target="../media/image8.png"/><Relationship Id="rId28" Type="http://schemas.openxmlformats.org/officeDocument/2006/relationships/customXml" Target="../ink/ink8.xml"/><Relationship Id="rId36" Type="http://schemas.openxmlformats.org/officeDocument/2006/relationships/customXml" Target="../ink/ink13.xml"/><Relationship Id="rId49" Type="http://schemas.openxmlformats.org/officeDocument/2006/relationships/image" Target="../media/image19.png"/><Relationship Id="rId19" Type="http://schemas.openxmlformats.org/officeDocument/2006/relationships/image" Target="../media/image10.png"/><Relationship Id="rId31" Type="http://schemas.openxmlformats.org/officeDocument/2006/relationships/customXml" Target="../ink/ink10.xml"/><Relationship Id="rId44" Type="http://schemas.openxmlformats.org/officeDocument/2006/relationships/customXml" Target="../ink/ink18.xml"/><Relationship Id="rId4"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 Id="rId27" Type="http://schemas.openxmlformats.org/officeDocument/2006/relationships/image" Target="../media/image14.png"/><Relationship Id="rId30" Type="http://schemas.openxmlformats.org/officeDocument/2006/relationships/customXml" Target="../ink/ink9.xml"/><Relationship Id="rId35" Type="http://schemas.openxmlformats.org/officeDocument/2006/relationships/image" Target="../media/image17.png"/><Relationship Id="rId43" Type="http://schemas.openxmlformats.org/officeDocument/2006/relationships/customXml" Target="../ink/ink17.xml"/><Relationship Id="rId48" Type="http://schemas.openxmlformats.org/officeDocument/2006/relationships/customXml" Target="../ink/ink20.xml"/><Relationship Id="rId3"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97.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56.xml"/><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57.xml"/><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60.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6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5.jpeg"/><Relationship Id="rId5" Type="http://schemas.openxmlformats.org/officeDocument/2006/relationships/image" Target="../media/image21.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背景パターン&#10;&#10;AI 生成コンテンツは誤りを含む可能性があります。">
            <a:extLst>
              <a:ext uri="{FF2B5EF4-FFF2-40B4-BE49-F238E27FC236}">
                <a16:creationId xmlns:a16="http://schemas.microsoft.com/office/drawing/2014/main" id="{878E66AF-AD5C-A8A1-0CC2-CB008B4CB6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72172"/>
          </a:xfrm>
        </p:spPr>
      </p:pic>
      <p:pic>
        <p:nvPicPr>
          <p:cNvPr id="6" name="図 5" descr="背景パターン&#10;&#10;AI 生成コンテンツは誤りを含む可能性があります。">
            <a:extLst>
              <a:ext uri="{FF2B5EF4-FFF2-40B4-BE49-F238E27FC236}">
                <a16:creationId xmlns:a16="http://schemas.microsoft.com/office/drawing/2014/main" id="{6BB36B1E-1730-818F-9A35-66D0E47D1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1" y="0"/>
            <a:ext cx="12166858" cy="6858000"/>
          </a:xfrm>
          <a:prstGeom prst="rect">
            <a:avLst/>
          </a:prstGeom>
        </p:spPr>
      </p:pic>
      <p:pic>
        <p:nvPicPr>
          <p:cNvPr id="8" name="図 7">
            <a:extLst>
              <a:ext uri="{FF2B5EF4-FFF2-40B4-BE49-F238E27FC236}">
                <a16:creationId xmlns:a16="http://schemas.microsoft.com/office/drawing/2014/main" id="{97B94E76-92AC-F50A-EE63-6DC3E1224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827" y="482599"/>
            <a:ext cx="7326946" cy="6688589"/>
          </a:xfrm>
          <a:prstGeom prst="rect">
            <a:avLst/>
          </a:prstGeom>
        </p:spPr>
      </p:pic>
      <p:sp>
        <p:nvSpPr>
          <p:cNvPr id="9" name="タイトル 1">
            <a:extLst>
              <a:ext uri="{FF2B5EF4-FFF2-40B4-BE49-F238E27FC236}">
                <a16:creationId xmlns:a16="http://schemas.microsoft.com/office/drawing/2014/main" id="{4FC4CF27-F6B0-0D7E-88FB-F0875CEA4A70}"/>
              </a:ext>
            </a:extLst>
          </p:cNvPr>
          <p:cNvSpPr txBox="1">
            <a:spLocks/>
          </p:cNvSpPr>
          <p:nvPr/>
        </p:nvSpPr>
        <p:spPr>
          <a:xfrm>
            <a:off x="-176338" y="-366900"/>
            <a:ext cx="8466356" cy="4627241"/>
          </a:xfrm>
          <a:prstGeom prst="rect">
            <a:avLst/>
          </a:prstGeom>
          <a:noFill/>
          <a:ln w="12700">
            <a:noFill/>
          </a:ln>
        </p:spPr>
        <p:txBody>
          <a:bodyPr vert="horz" lIns="198490" tIns="99245" rIns="198490" bIns="99245" rtlCol="0" anchor="b">
            <a:noAutofit/>
          </a:bodyPr>
          <a:lstStyle>
            <a:lvl1pPr algn="ctr" defTabSz="240030" rtl="0" eaLnBrk="1" latinLnBrk="0" hangingPunct="1">
              <a:lnSpc>
                <a:spcPct val="90000"/>
              </a:lnSpc>
              <a:spcBef>
                <a:spcPct val="0"/>
              </a:spcBef>
              <a:buNone/>
              <a:defRPr kumimoji="1" sz="1575" kern="1200">
                <a:solidFill>
                  <a:schemeClr val="tx1"/>
                </a:solidFill>
                <a:latin typeface="+mj-lt"/>
                <a:ea typeface="+mj-ea"/>
                <a:cs typeface="+mj-cs"/>
              </a:defRPr>
            </a:lvl1pPr>
          </a:lstStyle>
          <a:p>
            <a:pPr marL="0" marR="0" lvl="0" indent="0" algn="l" defTabSz="521033" rtl="0" eaLnBrk="1" fontAlgn="auto" latinLnBrk="0" hangingPunct="1">
              <a:lnSpc>
                <a:spcPct val="90000"/>
              </a:lnSpc>
              <a:spcBef>
                <a:spcPct val="0"/>
              </a:spcBef>
              <a:spcAft>
                <a:spcPts val="0"/>
              </a:spcAft>
              <a:buClrTx/>
              <a:buSzTx/>
              <a:buFontTx/>
              <a:buNone/>
              <a:tabLst/>
              <a:defRPr/>
            </a:pPr>
            <a:r>
              <a:rPr kumimoji="1" lang="ja-JP" altLang="en-US" sz="8800" b="1" i="0" u="none" strike="noStrike" kern="1200" cap="none" spc="0" normalizeH="0" baseline="0" noProof="0" dirty="0">
                <a:ln>
                  <a:noFill/>
                </a:ln>
                <a:solidFill>
                  <a:srgbClr val="00B0F0"/>
                </a:solidFill>
                <a:effectLst>
                  <a:glow rad="127000">
                    <a:prstClr val="white"/>
                  </a:glow>
                </a:effectLst>
                <a:uLnTx/>
                <a:uFillTx/>
                <a:latin typeface="メイリオ" panose="020B0604030504040204" pitchFamily="50" charset="-128"/>
                <a:ea typeface="メイリオ" panose="020B0604030504040204" pitchFamily="50" charset="-128"/>
                <a:cs typeface="+mj-cs"/>
              </a:rPr>
              <a:t>  </a:t>
            </a:r>
            <a:r>
              <a:rPr kumimoji="1" lang="ja-JP" altLang="en-US" sz="7200" b="1" i="0" u="none" strike="noStrike" kern="1200" cap="none" spc="0" normalizeH="0" baseline="0" noProof="0" dirty="0">
                <a:ln>
                  <a:noFill/>
                </a:ln>
                <a:solidFill>
                  <a:srgbClr val="FF62A9"/>
                </a:solidFill>
                <a:effectLst>
                  <a:glow rad="127000">
                    <a:prstClr val="white"/>
                  </a:glow>
                </a:effectLst>
                <a:uLnTx/>
                <a:uFillTx/>
                <a:latin typeface="メイリオ" panose="020B0604030504040204" pitchFamily="50" charset="-128"/>
                <a:ea typeface="メイリオ" panose="020B0604030504040204" pitchFamily="50" charset="-128"/>
                <a:cs typeface="+mj-cs"/>
              </a:rPr>
              <a:t>初</a:t>
            </a:r>
            <a:r>
              <a:rPr kumimoji="1" lang="ja-JP" altLang="en-US" sz="7200" b="1" i="0" u="none" strike="noStrike" kern="1200" cap="none" spc="0" normalizeH="0" baseline="0" noProof="0" dirty="0">
                <a:ln>
                  <a:noFill/>
                </a:ln>
                <a:solidFill>
                  <a:srgbClr val="00B0F0"/>
                </a:solidFill>
                <a:effectLst>
                  <a:glow rad="127000">
                    <a:prstClr val="white"/>
                  </a:glow>
                </a:effectLst>
                <a:uLnTx/>
                <a:uFillTx/>
                <a:latin typeface="メイリオ" panose="020B0604030504040204" pitchFamily="50" charset="-128"/>
                <a:ea typeface="メイリオ" panose="020B0604030504040204" pitchFamily="50" charset="-128"/>
                <a:cs typeface="+mj-cs"/>
              </a:rPr>
              <a:t>めて学ぶ</a:t>
            </a:r>
            <a:endParaRPr kumimoji="1" lang="en-US" altLang="ja-JP" sz="8000" b="1" i="0" u="none" strike="noStrike" kern="1200" cap="none" spc="0" normalizeH="0" baseline="0" noProof="0" dirty="0">
              <a:ln>
                <a:noFill/>
              </a:ln>
              <a:solidFill>
                <a:srgbClr val="00B0F0"/>
              </a:solidFill>
              <a:effectLst>
                <a:glow rad="127000">
                  <a:prstClr val="white"/>
                </a:glow>
              </a:effectLst>
              <a:uLnTx/>
              <a:uFillTx/>
              <a:latin typeface="メイリオ" panose="020B0604030504040204" pitchFamily="50" charset="-128"/>
              <a:ea typeface="メイリオ" panose="020B0604030504040204" pitchFamily="50" charset="-128"/>
              <a:cs typeface="+mj-cs"/>
            </a:endParaRPr>
          </a:p>
          <a:p>
            <a:pPr marL="0" marR="0" lvl="0" indent="0" algn="l" defTabSz="521033" rtl="0" eaLnBrk="1" fontAlgn="auto" latinLnBrk="0" hangingPunct="1">
              <a:lnSpc>
                <a:spcPct val="90000"/>
              </a:lnSpc>
              <a:spcBef>
                <a:spcPct val="0"/>
              </a:spcBef>
              <a:spcAft>
                <a:spcPts val="0"/>
              </a:spcAft>
              <a:buClrTx/>
              <a:buSzTx/>
              <a:buFontTx/>
              <a:buNone/>
              <a:tabLst/>
              <a:defRPr/>
            </a:pPr>
            <a:r>
              <a:rPr kumimoji="1" lang="ja-JP" altLang="en-US" sz="9600" b="1" i="0" u="none" strike="noStrike" kern="1200" cap="none" spc="0" normalizeH="0" baseline="0" noProof="0" dirty="0">
                <a:ln>
                  <a:noFill/>
                </a:ln>
                <a:solidFill>
                  <a:srgbClr val="00B0F0"/>
                </a:solidFill>
                <a:effectLst>
                  <a:glow rad="127000">
                    <a:prstClr val="white"/>
                  </a:glow>
                </a:effectLst>
                <a:uLnTx/>
                <a:uFillTx/>
                <a:latin typeface="メイリオ" panose="020B0604030504040204" pitchFamily="50" charset="-128"/>
                <a:ea typeface="メイリオ" panose="020B0604030504040204" pitchFamily="50" charset="-128"/>
                <a:cs typeface="+mj-cs"/>
              </a:rPr>
              <a:t>「</a:t>
            </a:r>
            <a:r>
              <a:rPr kumimoji="1" lang="ja-JP" altLang="en-US" sz="9600" b="1" i="0" u="none" strike="noStrike" kern="1200" cap="none" spc="0" normalizeH="0" baseline="0" noProof="0" dirty="0">
                <a:ln>
                  <a:noFill/>
                </a:ln>
                <a:solidFill>
                  <a:srgbClr val="FF62A9"/>
                </a:solidFill>
                <a:effectLst>
                  <a:glow rad="127000">
                    <a:prstClr val="white"/>
                  </a:glow>
                </a:effectLst>
                <a:uLnTx/>
                <a:uFillTx/>
                <a:latin typeface="メイリオ" panose="020B0604030504040204" pitchFamily="50" charset="-128"/>
                <a:ea typeface="メイリオ" panose="020B0604030504040204" pitchFamily="50" charset="-128"/>
                <a:cs typeface="+mj-cs"/>
              </a:rPr>
              <a:t>親</a:t>
            </a:r>
            <a:r>
              <a:rPr kumimoji="1" lang="ja-JP" altLang="en-US" sz="9600" b="1" i="0" u="none" strike="noStrike" kern="1200" cap="none" spc="0" normalizeH="0" baseline="0" noProof="0" dirty="0">
                <a:ln>
                  <a:noFill/>
                </a:ln>
                <a:solidFill>
                  <a:srgbClr val="00B0F0"/>
                </a:solidFill>
                <a:effectLst>
                  <a:glow rad="127000">
                    <a:prstClr val="white"/>
                  </a:glow>
                </a:effectLst>
                <a:uLnTx/>
                <a:uFillTx/>
                <a:latin typeface="メイリオ" panose="020B0604030504040204" pitchFamily="50" charset="-128"/>
                <a:ea typeface="メイリオ" panose="020B0604030504040204" pitchFamily="50" charset="-128"/>
                <a:cs typeface="+mj-cs"/>
              </a:rPr>
              <a:t>鸞聖人</a:t>
            </a:r>
            <a:r>
              <a:rPr kumimoji="1" lang="ja-JP" altLang="en-US" sz="7200" b="1" i="0" u="none" strike="noStrike" kern="1200" cap="none" spc="0" normalizeH="0" baseline="0" noProof="0" dirty="0">
                <a:ln>
                  <a:noFill/>
                </a:ln>
                <a:solidFill>
                  <a:srgbClr val="00B0F0"/>
                </a:solidFill>
                <a:effectLst>
                  <a:glow rad="127000">
                    <a:prstClr val="white"/>
                  </a:glow>
                </a:effectLst>
                <a:uLnTx/>
                <a:uFillTx/>
                <a:latin typeface="メイリオ" panose="020B0604030504040204" pitchFamily="50" charset="-128"/>
                <a:ea typeface="メイリオ" panose="020B0604030504040204" pitchFamily="50" charset="-128"/>
                <a:cs typeface="+mj-cs"/>
              </a:rPr>
              <a:t>の</a:t>
            </a:r>
            <a:endParaRPr kumimoji="1" lang="en-US" altLang="ja-JP" sz="7200" b="1" i="0" u="none" strike="noStrike" kern="1200" cap="none" spc="0" normalizeH="0" baseline="0" noProof="0" dirty="0">
              <a:ln>
                <a:noFill/>
              </a:ln>
              <a:solidFill>
                <a:srgbClr val="00B0F0"/>
              </a:solidFill>
              <a:effectLst>
                <a:glow rad="127000">
                  <a:prstClr val="white"/>
                </a:glow>
              </a:effectLst>
              <a:uLnTx/>
              <a:uFillTx/>
              <a:latin typeface="メイリオ" panose="020B0604030504040204" pitchFamily="50" charset="-128"/>
              <a:ea typeface="メイリオ" panose="020B0604030504040204" pitchFamily="50" charset="-128"/>
              <a:cs typeface="+mj-cs"/>
            </a:endParaRPr>
          </a:p>
          <a:p>
            <a:pPr marL="0" marR="0" lvl="0" indent="0" algn="l" defTabSz="521033" rtl="0" eaLnBrk="1" fontAlgn="auto" latinLnBrk="0" hangingPunct="1">
              <a:lnSpc>
                <a:spcPct val="90000"/>
              </a:lnSpc>
              <a:spcBef>
                <a:spcPct val="0"/>
              </a:spcBef>
              <a:spcAft>
                <a:spcPts val="0"/>
              </a:spcAft>
              <a:buClrTx/>
              <a:buSzTx/>
              <a:buFontTx/>
              <a:buNone/>
              <a:tabLst/>
              <a:defRPr/>
            </a:pPr>
            <a:r>
              <a:rPr kumimoji="1" lang="ja-JP" altLang="en-US" sz="9600" b="1" i="0" u="none" strike="noStrike" kern="1200" cap="none" spc="0" normalizeH="0" baseline="0" noProof="0" dirty="0">
                <a:ln>
                  <a:noFill/>
                </a:ln>
                <a:solidFill>
                  <a:srgbClr val="00B0F0"/>
                </a:solidFill>
                <a:effectLst>
                  <a:glow rad="127000">
                    <a:prstClr val="white"/>
                  </a:glow>
                </a:effectLst>
                <a:uLnTx/>
                <a:uFillTx/>
                <a:latin typeface="メイリオ" panose="020B0604030504040204" pitchFamily="50" charset="-128"/>
                <a:ea typeface="メイリオ" panose="020B0604030504040204" pitchFamily="50" charset="-128"/>
                <a:cs typeface="+mj-cs"/>
              </a:rPr>
              <a:t>　ご生涯</a:t>
            </a:r>
            <a:r>
              <a:rPr kumimoji="1" lang="ja-JP" altLang="en-US" sz="8800" b="1" i="0" u="none" strike="noStrike" kern="1200" cap="none" spc="-300" normalizeH="0" baseline="0" noProof="0" dirty="0">
                <a:ln>
                  <a:noFill/>
                </a:ln>
                <a:solidFill>
                  <a:srgbClr val="00B0F0"/>
                </a:solidFill>
                <a:effectLst>
                  <a:glow rad="127000">
                    <a:prstClr val="white"/>
                  </a:glow>
                </a:effectLst>
                <a:uLnTx/>
                <a:uFillTx/>
                <a:latin typeface="メイリオ" panose="020B0604030504040204" pitchFamily="50" charset="-128"/>
                <a:ea typeface="メイリオ" panose="020B0604030504040204" pitchFamily="50" charset="-128"/>
                <a:cs typeface="+mj-cs"/>
              </a:rPr>
              <a:t>」</a:t>
            </a:r>
            <a:r>
              <a:rPr kumimoji="1" lang="ja-JP" altLang="en-US" sz="7200" b="1" i="0" u="none" strike="noStrike" kern="1200" cap="none" spc="0" normalizeH="0" baseline="0" noProof="0" dirty="0">
                <a:ln>
                  <a:noFill/>
                </a:ln>
                <a:solidFill>
                  <a:srgbClr val="00B0F0"/>
                </a:solidFill>
                <a:effectLst>
                  <a:glow rad="127000">
                    <a:prstClr val="white"/>
                  </a:glow>
                </a:effectLst>
                <a:uLnTx/>
                <a:uFillTx/>
                <a:latin typeface="メイリオ" panose="020B0604030504040204" pitchFamily="50" charset="-128"/>
                <a:ea typeface="メイリオ" panose="020B0604030504040204" pitchFamily="50" charset="-128"/>
                <a:cs typeface="+mj-cs"/>
              </a:rPr>
              <a:t>講座  </a:t>
            </a:r>
            <a:endParaRPr kumimoji="1" lang="ja-JP" altLang="en-US" sz="6000" b="1" i="0" u="none" strike="noStrike" kern="1200" cap="none" spc="0" normalizeH="0" baseline="0" noProof="0" dirty="0">
              <a:ln>
                <a:noFill/>
              </a:ln>
              <a:solidFill>
                <a:srgbClr val="00B0F0"/>
              </a:solidFill>
              <a:effectLst>
                <a:glow rad="127000">
                  <a:prstClr val="white"/>
                </a:glow>
              </a:effectLst>
              <a:uLnTx/>
              <a:uFillTx/>
              <a:latin typeface="メイリオ" panose="020B0604030504040204" pitchFamily="50" charset="-128"/>
              <a:ea typeface="メイリオ" panose="020B0604030504040204" pitchFamily="50" charset="-128"/>
              <a:cs typeface="+mj-cs"/>
            </a:endParaRPr>
          </a:p>
        </p:txBody>
      </p:sp>
      <p:sp>
        <p:nvSpPr>
          <p:cNvPr id="10" name="タイトル 1">
            <a:extLst>
              <a:ext uri="{FF2B5EF4-FFF2-40B4-BE49-F238E27FC236}">
                <a16:creationId xmlns:a16="http://schemas.microsoft.com/office/drawing/2014/main" id="{72E0D458-5777-7FEB-FEEF-409FB1B225E6}"/>
              </a:ext>
            </a:extLst>
          </p:cNvPr>
          <p:cNvSpPr txBox="1">
            <a:spLocks/>
          </p:cNvSpPr>
          <p:nvPr/>
        </p:nvSpPr>
        <p:spPr>
          <a:xfrm>
            <a:off x="649992" y="5121600"/>
            <a:ext cx="7546205" cy="9699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游ゴシック" panose="020B0400000000000000" pitchFamily="50" charset="-128"/>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srgbClr val="F48A3F"/>
                </a:solidFill>
                <a:effectLst>
                  <a:glow rad="127000">
                    <a:prstClr val="white"/>
                  </a:glow>
                </a:effectLst>
                <a:uLnTx/>
                <a:uFillTx/>
                <a:latin typeface="游ゴシック" panose="020B0400000000000000" pitchFamily="50" charset="-128"/>
                <a:ea typeface="游ゴシック" panose="020B0400000000000000" pitchFamily="50" charset="-128"/>
                <a:cs typeface="+mj-cs"/>
              </a:rPr>
              <a:t>－比叡山時代の親鸞聖人－</a:t>
            </a:r>
          </a:p>
        </p:txBody>
      </p:sp>
      <p:sp>
        <p:nvSpPr>
          <p:cNvPr id="11" name="正方形/長方形 10">
            <a:extLst>
              <a:ext uri="{FF2B5EF4-FFF2-40B4-BE49-F238E27FC236}">
                <a16:creationId xmlns:a16="http://schemas.microsoft.com/office/drawing/2014/main" id="{9C528401-DF54-EB75-B805-A741AE60FF78}"/>
              </a:ext>
            </a:extLst>
          </p:cNvPr>
          <p:cNvSpPr/>
          <p:nvPr/>
        </p:nvSpPr>
        <p:spPr>
          <a:xfrm>
            <a:off x="834512" y="4218399"/>
            <a:ext cx="1284326" cy="425972"/>
          </a:xfrm>
          <a:prstGeom prst="rect">
            <a:avLst/>
          </a:prstGeom>
          <a:solidFill>
            <a:srgbClr val="F48A3F"/>
          </a:solid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第 １ 回</a:t>
            </a:r>
            <a:endParaRPr kumimoji="1" lang="en-US"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2" name="サブタイトル 2">
            <a:extLst>
              <a:ext uri="{FF2B5EF4-FFF2-40B4-BE49-F238E27FC236}">
                <a16:creationId xmlns:a16="http://schemas.microsoft.com/office/drawing/2014/main" id="{FE4D27F1-F3E2-F23D-1BC3-BB8FB66F96C0}"/>
              </a:ext>
            </a:extLst>
          </p:cNvPr>
          <p:cNvSpPr txBox="1">
            <a:spLocks/>
          </p:cNvSpPr>
          <p:nvPr/>
        </p:nvSpPr>
        <p:spPr>
          <a:xfrm>
            <a:off x="738653" y="4769175"/>
            <a:ext cx="7733136" cy="69794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Wingdings 2" pitchFamily="18" charset="2"/>
              <a:buNone/>
              <a:defRPr kumimoji="1" sz="2400" kern="1200">
                <a:solidFill>
                  <a:schemeClr val="tx1">
                    <a:lumMod val="75000"/>
                    <a:lumOff val="25000"/>
                  </a:schemeClr>
                </a:solidFill>
                <a:latin typeface="+mn-lt"/>
                <a:ea typeface="游ゴシック" panose="020B0400000000000000" pitchFamily="50" charset="-128"/>
                <a:cs typeface="+mn-cs"/>
              </a:defRPr>
            </a:lvl1pPr>
            <a:lvl2pPr marL="457200" indent="0" algn="ctr" defTabSz="914400" rtl="0" eaLnBrk="1" latinLnBrk="0" hangingPunct="1">
              <a:lnSpc>
                <a:spcPct val="90000"/>
              </a:lnSpc>
              <a:spcBef>
                <a:spcPts val="500"/>
              </a:spcBef>
              <a:buFont typeface="Wingdings 2" pitchFamily="18" charset="2"/>
              <a:buNone/>
              <a:defRPr kumimoji="1" sz="2800" kern="1200">
                <a:solidFill>
                  <a:schemeClr val="tx1"/>
                </a:solidFill>
                <a:latin typeface="+mn-lt"/>
                <a:ea typeface="游ゴシック" panose="020B0400000000000000" pitchFamily="50" charset="-128"/>
                <a:cs typeface="+mn-cs"/>
              </a:defRPr>
            </a:lvl2pPr>
            <a:lvl3pPr marL="914400" indent="0" algn="ctr" defTabSz="914400" rtl="0" eaLnBrk="1" latinLnBrk="0" hangingPunct="1">
              <a:lnSpc>
                <a:spcPct val="90000"/>
              </a:lnSpc>
              <a:spcBef>
                <a:spcPts val="500"/>
              </a:spcBef>
              <a:buFont typeface="Wingdings 2" pitchFamily="18" charset="2"/>
              <a:buNone/>
              <a:defRPr kumimoji="1" sz="2400" kern="1200">
                <a:solidFill>
                  <a:schemeClr val="tx1"/>
                </a:solidFill>
                <a:latin typeface="+mn-lt"/>
                <a:ea typeface="游ゴシック" panose="020B0400000000000000" pitchFamily="50" charset="-128"/>
                <a:cs typeface="+mn-cs"/>
              </a:defRPr>
            </a:lvl3pPr>
            <a:lvl4pPr marL="1371600" indent="0" algn="ctr" defTabSz="914400" rtl="0" eaLnBrk="1" latinLnBrk="0" hangingPunct="1">
              <a:lnSpc>
                <a:spcPct val="90000"/>
              </a:lnSpc>
              <a:spcBef>
                <a:spcPts val="500"/>
              </a:spcBef>
              <a:buFont typeface="Wingdings 2" pitchFamily="18" charset="2"/>
              <a:buNone/>
              <a:defRPr kumimoji="1" sz="2000" kern="1200">
                <a:solidFill>
                  <a:schemeClr val="tx1"/>
                </a:solidFill>
                <a:latin typeface="+mn-lt"/>
                <a:ea typeface="游ゴシック" panose="020B0400000000000000" pitchFamily="50" charset="-128"/>
                <a:cs typeface="+mn-cs"/>
              </a:defRPr>
            </a:lvl4pPr>
            <a:lvl5pPr marL="1828800" indent="0" algn="ctr" defTabSz="914400" rtl="0" eaLnBrk="1" latinLnBrk="0" hangingPunct="1">
              <a:lnSpc>
                <a:spcPct val="90000"/>
              </a:lnSpc>
              <a:spcBef>
                <a:spcPts val="500"/>
              </a:spcBef>
              <a:buFont typeface="Wingdings 2" pitchFamily="18" charset="2"/>
              <a:buNone/>
              <a:defRPr kumimoji="1" sz="2000" kern="1200">
                <a:solidFill>
                  <a:schemeClr val="tx1"/>
                </a:solidFill>
                <a:latin typeface="+mn-lt"/>
                <a:ea typeface="游ゴシック" panose="020B0400000000000000" pitchFamily="50" charset="-128"/>
                <a:cs typeface="+mn-cs"/>
              </a:defRPr>
            </a:lvl5pPr>
            <a:lvl6pPr marL="2286000" indent="0" algn="ctr" defTabSz="914400" rtl="0" eaLnBrk="1" latinLnBrk="0" hangingPunct="1">
              <a:spcBef>
                <a:spcPct val="20000"/>
              </a:spcBef>
              <a:buFont typeface="Wingdings 2" pitchFamily="18" charset="2"/>
              <a:buNone/>
              <a:defRPr kumimoji="1" sz="2000" kern="1200">
                <a:solidFill>
                  <a:schemeClr val="tx1"/>
                </a:solidFill>
                <a:latin typeface="+mn-lt"/>
                <a:ea typeface="+mn-ea"/>
                <a:cs typeface="+mn-cs"/>
              </a:defRPr>
            </a:lvl6pPr>
            <a:lvl7pPr marL="2743200" indent="0" algn="ctr" defTabSz="914400" rtl="0" eaLnBrk="1" latinLnBrk="0" hangingPunct="1">
              <a:spcBef>
                <a:spcPct val="20000"/>
              </a:spcBef>
              <a:buFont typeface="Wingdings 2" pitchFamily="18" charset="2"/>
              <a:buNone/>
              <a:defRPr kumimoji="1" sz="2000" kern="1200">
                <a:solidFill>
                  <a:schemeClr val="tx1"/>
                </a:solidFill>
                <a:latin typeface="+mn-lt"/>
                <a:ea typeface="+mn-ea"/>
                <a:cs typeface="+mn-cs"/>
              </a:defRPr>
            </a:lvl7pPr>
            <a:lvl8pPr marL="3200400" indent="0" algn="ctr" defTabSz="914400" rtl="0" eaLnBrk="1" latinLnBrk="0" hangingPunct="1">
              <a:spcBef>
                <a:spcPct val="20000"/>
              </a:spcBef>
              <a:buFont typeface="Wingdings 2" pitchFamily="18" charset="2"/>
              <a:buNone/>
              <a:defRPr kumimoji="1" sz="2000" kern="1200">
                <a:solidFill>
                  <a:schemeClr val="tx1"/>
                </a:solidFill>
                <a:latin typeface="+mn-lt"/>
                <a:ea typeface="+mn-ea"/>
                <a:cs typeface="+mn-cs"/>
              </a:defRPr>
            </a:lvl8pPr>
            <a:lvl9pPr marL="3657600" indent="0" algn="ctr" defTabSz="914400" rtl="0" eaLnBrk="1" latinLnBrk="0" hangingPunct="1">
              <a:spcBef>
                <a:spcPct val="20000"/>
              </a:spcBef>
              <a:buFont typeface="Wingdings 2" pitchFamily="18" charset="2"/>
              <a:buNone/>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2" pitchFamily="18" charset="2"/>
              <a:buNone/>
              <a:tabLst/>
              <a:defRPr/>
            </a:pPr>
            <a:r>
              <a:rPr kumimoji="1" lang="ja-JP" altLang="en-US" sz="4800" b="1" i="0" u="none" strike="noStrike" kern="1200" cap="none" spc="0" normalizeH="0" baseline="0" noProof="0" dirty="0">
                <a:ln>
                  <a:noFill/>
                </a:ln>
                <a:solidFill>
                  <a:srgbClr val="F48A3F"/>
                </a:solidFill>
                <a:effectLst>
                  <a:glow rad="127000">
                    <a:sysClr val="window" lastClr="FFFFFF"/>
                  </a:glow>
                </a:effectLst>
                <a:uLnTx/>
                <a:uFillTx/>
                <a:latin typeface="游ゴシック" panose="020B0400000000000000" pitchFamily="50" charset="-128"/>
                <a:ea typeface="游ゴシック" panose="020B0400000000000000" pitchFamily="50" charset="-128"/>
                <a:cs typeface="+mn-cs"/>
              </a:rPr>
              <a:t>“生死出づべき道”を求めて</a:t>
            </a:r>
          </a:p>
        </p:txBody>
      </p:sp>
      <p:sp>
        <p:nvSpPr>
          <p:cNvPr id="13" name="サブタイトル 2">
            <a:extLst>
              <a:ext uri="{FF2B5EF4-FFF2-40B4-BE49-F238E27FC236}">
                <a16:creationId xmlns:a16="http://schemas.microsoft.com/office/drawing/2014/main" id="{D3952E12-C596-179C-5C7D-86BCE180C81D}"/>
              </a:ext>
            </a:extLst>
          </p:cNvPr>
          <p:cNvSpPr txBox="1">
            <a:spLocks/>
          </p:cNvSpPr>
          <p:nvPr/>
        </p:nvSpPr>
        <p:spPr>
          <a:xfrm>
            <a:off x="834512" y="6035467"/>
            <a:ext cx="6354670" cy="6979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●年●月●日（●）　●●●●</a:t>
            </a:r>
          </a:p>
        </p:txBody>
      </p:sp>
    </p:spTree>
    <p:extLst>
      <p:ext uri="{BB962C8B-B14F-4D97-AF65-F5344CB8AC3E}">
        <p14:creationId xmlns:p14="http://schemas.microsoft.com/office/powerpoint/2010/main" val="2810584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7DFE3-C302-0F13-4D21-7532EA8F8277}"/>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A7344FF6-7E23-211D-A234-0F0D5AEB9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 y="-1191648"/>
            <a:ext cx="13512800" cy="8669079"/>
          </a:xfrm>
          <a:prstGeom prst="rect">
            <a:avLst/>
          </a:prstGeom>
        </p:spPr>
      </p:pic>
      <p:sp>
        <p:nvSpPr>
          <p:cNvPr id="2" name="タイトル 1">
            <a:extLst>
              <a:ext uri="{FF2B5EF4-FFF2-40B4-BE49-F238E27FC236}">
                <a16:creationId xmlns:a16="http://schemas.microsoft.com/office/drawing/2014/main" id="{F659EB7B-402C-7176-0100-1559D1D03B85}"/>
              </a:ext>
            </a:extLst>
          </p:cNvPr>
          <p:cNvSpPr>
            <a:spLocks noGrp="1"/>
          </p:cNvSpPr>
          <p:nvPr>
            <p:ph type="title"/>
          </p:nvPr>
        </p:nvSpPr>
        <p:spPr>
          <a:xfrm>
            <a:off x="1965548" y="279898"/>
            <a:ext cx="2987040" cy="627246"/>
          </a:xfrm>
        </p:spPr>
        <p:txBody>
          <a:bodyPr>
            <a:noAutofit/>
          </a:bodyPr>
          <a:lstStyle/>
          <a:p>
            <a:r>
              <a:rPr lang="ja-JP" altLang="en-US" sz="4000" b="1" dirty="0">
                <a:solidFill>
                  <a:schemeClr val="bg1"/>
                </a:solidFill>
                <a:latin typeface="游ゴシック" panose="020B0400000000000000" pitchFamily="50" charset="-128"/>
              </a:rPr>
              <a:t>本日の</a:t>
            </a:r>
            <a:r>
              <a:rPr lang="ja-JP" altLang="en-US" b="1" dirty="0">
                <a:solidFill>
                  <a:schemeClr val="bg1"/>
                </a:solidFill>
                <a:latin typeface="游ゴシック" panose="020B0400000000000000" pitchFamily="50" charset="-128"/>
              </a:rPr>
              <a:t>内容</a:t>
            </a:r>
          </a:p>
        </p:txBody>
      </p:sp>
      <p:sp>
        <p:nvSpPr>
          <p:cNvPr id="3" name="コンテンツ プレースホルダー 2">
            <a:extLst>
              <a:ext uri="{FF2B5EF4-FFF2-40B4-BE49-F238E27FC236}">
                <a16:creationId xmlns:a16="http://schemas.microsoft.com/office/drawing/2014/main" id="{F04A50D6-2065-52A0-ED44-6FA62560765E}"/>
              </a:ext>
            </a:extLst>
          </p:cNvPr>
          <p:cNvSpPr>
            <a:spLocks noGrp="1"/>
          </p:cNvSpPr>
          <p:nvPr>
            <p:ph idx="1"/>
          </p:nvPr>
        </p:nvSpPr>
        <p:spPr>
          <a:xfrm>
            <a:off x="1965548" y="1189806"/>
            <a:ext cx="8260904" cy="4790079"/>
          </a:xfrm>
        </p:spPr>
        <p:txBody>
          <a:bodyPr>
            <a:normAutofit/>
          </a:bodyPr>
          <a:lstStyle/>
          <a:p>
            <a:pPr marL="0" indent="0">
              <a:buNone/>
            </a:pPr>
            <a:r>
              <a:rPr lang="ja-JP" altLang="en-US" sz="4800" b="1" dirty="0">
                <a:solidFill>
                  <a:schemeClr val="bg1"/>
                </a:solidFill>
                <a:latin typeface="游ゴシック" panose="020B0400000000000000" pitchFamily="50" charset="-128"/>
              </a:rPr>
              <a:t>１</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親鸞聖人の時代</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２</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親鸞聖人の出自</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３</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親鸞聖人の出家</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４</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比叡山という場所</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５</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比叡山時代の親鸞聖人</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６</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比叡山での求道の意義</a:t>
            </a:r>
            <a:endParaRPr lang="en-US" altLang="ja-JP" sz="4800" b="1" dirty="0">
              <a:solidFill>
                <a:schemeClr val="bg1"/>
              </a:solidFill>
              <a:latin typeface="游ゴシック" panose="020B0400000000000000" pitchFamily="50" charset="-128"/>
            </a:endParaRPr>
          </a:p>
          <a:p>
            <a:pPr marL="0" indent="0">
              <a:buNone/>
            </a:pPr>
            <a:endParaRPr lang="en-US" altLang="ja-JP" sz="4400" b="1" dirty="0">
              <a:solidFill>
                <a:schemeClr val="bg1"/>
              </a:solidFill>
              <a:latin typeface="游ゴシック" panose="020B0400000000000000" pitchFamily="50" charset="-128"/>
            </a:endParaRPr>
          </a:p>
        </p:txBody>
      </p:sp>
      <p:sp>
        <p:nvSpPr>
          <p:cNvPr id="5" name="正方形/長方形 4">
            <a:extLst>
              <a:ext uri="{FF2B5EF4-FFF2-40B4-BE49-F238E27FC236}">
                <a16:creationId xmlns:a16="http://schemas.microsoft.com/office/drawing/2014/main" id="{149DB6A9-EC12-4A31-2F75-F9C208472544}"/>
              </a:ext>
            </a:extLst>
          </p:cNvPr>
          <p:cNvSpPr/>
          <p:nvPr/>
        </p:nvSpPr>
        <p:spPr>
          <a:xfrm>
            <a:off x="1965548" y="1081270"/>
            <a:ext cx="5311552" cy="820688"/>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B68D0B8D-B32A-3C36-ACE5-418F732FCBCB}"/>
              </a:ext>
            </a:extLst>
          </p:cNvPr>
          <p:cNvSpPr/>
          <p:nvPr/>
        </p:nvSpPr>
        <p:spPr>
          <a:xfrm>
            <a:off x="1965548" y="1863858"/>
            <a:ext cx="5311552" cy="820688"/>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3746489486"/>
      </p:ext>
    </p:extLst>
  </p:cSld>
  <p:clrMapOvr>
    <a:masterClrMapping/>
  </p:clrMapOvr>
  <mc:AlternateContent xmlns:mc="http://schemas.openxmlformats.org/markup-compatibility/2006" xmlns:p14="http://schemas.microsoft.com/office/powerpoint/2010/main">
    <mc:Choice Requires="p14">
      <p:transition spd="med" p14:dur="700" advTm="8899">
        <p:fade/>
      </p:transition>
    </mc:Choice>
    <mc:Fallback xmlns="">
      <p:transition spd="med" advTm="889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869101" y="2766751"/>
            <a:ext cx="8481264" cy="1200329"/>
          </a:xfrm>
          <a:prstGeom prst="rect">
            <a:avLst/>
          </a:prstGeom>
          <a:noFill/>
        </p:spPr>
        <p:txBody>
          <a:bodyPr wrap="square" rtlCol="0">
            <a:spAutoFit/>
          </a:bodyPr>
          <a:lstStyle/>
          <a:p>
            <a:r>
              <a:rPr lang="ja-JP" altLang="en-US" sz="7200" b="1" dirty="0">
                <a:ea typeface="游ゴシック" panose="020B0400000000000000" pitchFamily="50" charset="-128"/>
              </a:rPr>
              <a:t>２</a:t>
            </a:r>
            <a:r>
              <a:rPr lang="en-US" altLang="ja-JP" sz="7200" b="1" dirty="0">
                <a:ea typeface="游ゴシック" panose="020B0400000000000000" pitchFamily="50" charset="-128"/>
              </a:rPr>
              <a:t>. </a:t>
            </a:r>
            <a:r>
              <a:rPr lang="ja-JP" altLang="en-US" sz="7200" b="1" dirty="0">
                <a:ea typeface="游ゴシック" panose="020B0400000000000000" pitchFamily="50" charset="-128"/>
              </a:rPr>
              <a:t>親鸞聖人の出自</a:t>
            </a:r>
            <a:endParaRPr lang="en-US" altLang="ja-JP" sz="7200" b="1" dirty="0">
              <a:ea typeface="游ゴシック" panose="020B0400000000000000" pitchFamily="50" charset="-128"/>
            </a:endParaRPr>
          </a:p>
        </p:txBody>
      </p:sp>
    </p:spTree>
    <p:extLst>
      <p:ext uri="{BB962C8B-B14F-4D97-AF65-F5344CB8AC3E}">
        <p14:creationId xmlns:p14="http://schemas.microsoft.com/office/powerpoint/2010/main" val="2287589749"/>
      </p:ext>
    </p:extLst>
  </p:cSld>
  <p:clrMapOvr>
    <a:masterClrMapping/>
  </p:clrMapOvr>
  <mc:AlternateContent xmlns:mc="http://schemas.openxmlformats.org/markup-compatibility/2006" xmlns:p14="http://schemas.microsoft.com/office/powerpoint/2010/main">
    <mc:Choice Requires="p14">
      <p:transition spd="med" p14:dur="700" advTm="8710">
        <p:fade/>
      </p:transition>
    </mc:Choice>
    <mc:Fallback xmlns="">
      <p:transition spd="med" advTm="871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低い精度で自動的に生成された説明">
            <a:extLst>
              <a:ext uri="{FF2B5EF4-FFF2-40B4-BE49-F238E27FC236}">
                <a16:creationId xmlns:a16="http://schemas.microsoft.com/office/drawing/2014/main" id="{BC3A29A6-9537-4548-8674-ABFAF032CD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20" t="8621" r="51408" b="7587"/>
          <a:stretch/>
        </p:blipFill>
        <p:spPr>
          <a:xfrm>
            <a:off x="6696858" y="222295"/>
            <a:ext cx="4577446" cy="6384486"/>
          </a:xfrm>
          <a:prstGeom prst="rect">
            <a:avLst/>
          </a:prstGeom>
        </p:spPr>
      </p:pic>
      <p:pic>
        <p:nvPicPr>
          <p:cNvPr id="7" name="図 6" descr="テーブル&#10;&#10;自動的に生成された説明">
            <a:extLst>
              <a:ext uri="{FF2B5EF4-FFF2-40B4-BE49-F238E27FC236}">
                <a16:creationId xmlns:a16="http://schemas.microsoft.com/office/drawing/2014/main" id="{3DFDD35F-8691-414F-8F10-6BC5469419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507" t="8046" r="4197" b="8161"/>
          <a:stretch/>
        </p:blipFill>
        <p:spPr>
          <a:xfrm>
            <a:off x="4128637" y="251219"/>
            <a:ext cx="2648557" cy="6457523"/>
          </a:xfrm>
          <a:prstGeom prst="rect">
            <a:avLst/>
          </a:prstGeom>
        </p:spPr>
      </p:pic>
      <p:pic>
        <p:nvPicPr>
          <p:cNvPr id="13" name="図 12" descr="ダイアグラム&#10;&#10;中程度の精度で自動的に生成された説明">
            <a:extLst>
              <a:ext uri="{FF2B5EF4-FFF2-40B4-BE49-F238E27FC236}">
                <a16:creationId xmlns:a16="http://schemas.microsoft.com/office/drawing/2014/main" id="{3B62CB0E-9D75-4CA2-8CB2-57ADB9F0B9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49" t="4770" r="64529" b="30202"/>
          <a:stretch/>
        </p:blipFill>
        <p:spPr>
          <a:xfrm>
            <a:off x="1776005" y="251219"/>
            <a:ext cx="2190301" cy="6571850"/>
          </a:xfrm>
          <a:prstGeom prst="rect">
            <a:avLst/>
          </a:prstGeom>
        </p:spPr>
      </p:pic>
      <p:sp>
        <p:nvSpPr>
          <p:cNvPr id="14" name="テキスト ボックス 13">
            <a:extLst>
              <a:ext uri="{FF2B5EF4-FFF2-40B4-BE49-F238E27FC236}">
                <a16:creationId xmlns:a16="http://schemas.microsoft.com/office/drawing/2014/main" id="{C61864C3-337B-4884-A23E-CC2814162D5D}"/>
              </a:ext>
            </a:extLst>
          </p:cNvPr>
          <p:cNvSpPr txBox="1"/>
          <p:nvPr/>
        </p:nvSpPr>
        <p:spPr>
          <a:xfrm>
            <a:off x="1272357" y="2259540"/>
            <a:ext cx="430887" cy="4642945"/>
          </a:xfrm>
          <a:prstGeom prst="rect">
            <a:avLst/>
          </a:prstGeom>
          <a:noFill/>
        </p:spPr>
        <p:txBody>
          <a:bodyPr vert="eaVert" wrap="square" rtlCol="0">
            <a:spAutoFit/>
          </a:bodyPr>
          <a:lstStyle/>
          <a:p>
            <a:r>
              <a:rPr lang="ja-JP" altLang="en-US" sz="1600" dirty="0">
                <a:latin typeface="游ゴシック" panose="020B0400000000000000" pitchFamily="50" charset="-128"/>
                <a:ea typeface="游ゴシック" panose="020B0400000000000000" pitchFamily="50" charset="-128"/>
              </a:rPr>
              <a:t>（</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浄土真宗聖典　御伝鈔（現代語版）</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三頁）</a:t>
            </a:r>
          </a:p>
        </p:txBody>
      </p:sp>
      <p:sp>
        <p:nvSpPr>
          <p:cNvPr id="9" name="テキスト ボックス 8">
            <a:extLst>
              <a:ext uri="{FF2B5EF4-FFF2-40B4-BE49-F238E27FC236}">
                <a16:creationId xmlns:a16="http://schemas.microsoft.com/office/drawing/2014/main" id="{52752734-E5FB-43B1-B974-5D9D66964E42}"/>
              </a:ext>
            </a:extLst>
          </p:cNvPr>
          <p:cNvSpPr txBox="1"/>
          <p:nvPr/>
        </p:nvSpPr>
        <p:spPr>
          <a:xfrm>
            <a:off x="3751003" y="3924949"/>
            <a:ext cx="461665" cy="3541004"/>
          </a:xfrm>
          <a:prstGeom prst="rect">
            <a:avLst/>
          </a:prstGeom>
          <a:noFill/>
        </p:spPr>
        <p:txBody>
          <a:bodyPr vert="eaVert" wrap="square" rtlCol="0">
            <a:spAutoFit/>
          </a:bodyPr>
          <a:lstStyle/>
          <a:p>
            <a:r>
              <a:rPr lang="ja-JP" altLang="en-US" dirty="0">
                <a:latin typeface="游ゴシック" panose="020B0400000000000000" pitchFamily="50" charset="-128"/>
                <a:ea typeface="游ゴシック" panose="020B0400000000000000" pitchFamily="50" charset="-128"/>
              </a:rPr>
              <a:t>（本願寺蔵版</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御伝鈔</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a:t>
            </a:r>
          </a:p>
        </p:txBody>
      </p:sp>
    </p:spTree>
    <p:custDataLst>
      <p:tags r:id="rId1"/>
    </p:custDataLst>
    <p:extLst>
      <p:ext uri="{BB962C8B-B14F-4D97-AF65-F5344CB8AC3E}">
        <p14:creationId xmlns:p14="http://schemas.microsoft.com/office/powerpoint/2010/main" val="3705082642"/>
      </p:ext>
    </p:extLst>
  </p:cSld>
  <p:clrMapOvr>
    <a:masterClrMapping/>
  </p:clrMapOvr>
  <mc:AlternateContent xmlns:mc="http://schemas.openxmlformats.org/markup-compatibility/2006" xmlns:p14="http://schemas.microsoft.com/office/powerpoint/2010/main">
    <mc:Choice Requires="p14">
      <p:transition spd="med" p14:dur="700" advTm="46040">
        <p:fade/>
      </p:transition>
    </mc:Choice>
    <mc:Fallback xmlns="">
      <p:transition spd="med" advTm="460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3">
            <a:extLst>
              <a:ext uri="{FF2B5EF4-FFF2-40B4-BE49-F238E27FC236}">
                <a16:creationId xmlns:a16="http://schemas.microsoft.com/office/drawing/2014/main" id="{601056B3-4EF3-4D42-B4E6-10902B9EE3B6}"/>
              </a:ext>
            </a:extLst>
          </p:cNvPr>
          <p:cNvSpPr txBox="1">
            <a:spLocks noChangeArrowheads="1"/>
          </p:cNvSpPr>
          <p:nvPr/>
        </p:nvSpPr>
        <p:spPr bwMode="auto">
          <a:xfrm>
            <a:off x="2435274" y="2119086"/>
            <a:ext cx="923330" cy="7605486"/>
          </a:xfrm>
          <a:prstGeom prst="rect">
            <a:avLst/>
          </a:prstGeom>
          <a:noFill/>
          <a:ln w="6350">
            <a:noFill/>
            <a:miter lim="800000"/>
            <a:headEnd/>
            <a:tailEnd/>
          </a:ln>
          <a:effectLst>
            <a:outerShdw blurRad="63500" sx="102000" sy="102000" algn="ctr" rotWithShape="0">
              <a:prstClr val="black">
                <a:alpha val="40000"/>
              </a:prstClr>
            </a:outerShdw>
          </a:effectLst>
        </p:spPr>
        <p:txBody>
          <a:bodyPr vert="eaVert"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日野一流系図</a:t>
            </a:r>
            <a:r>
              <a:rPr lang="en-US" altLang="ja-JP" sz="2400" b="1" dirty="0">
                <a:latin typeface="游ゴシック" panose="020B0400000000000000" pitchFamily="50" charset="-128"/>
                <a:ea typeface="游ゴシック" panose="020B0400000000000000" pitchFamily="50" charset="-128"/>
              </a:rPr>
              <a:t>』</a:t>
            </a:r>
          </a:p>
          <a:p>
            <a:pPr eaLnBrk="1" hangingPunct="1">
              <a:spcBef>
                <a:spcPct val="0"/>
              </a:spcBef>
              <a:buClrTx/>
              <a:buSzTx/>
              <a:buFontTx/>
              <a:buNone/>
            </a:pPr>
            <a:r>
              <a:rPr lang="ja-JP" altLang="en-US" sz="2400" b="1" dirty="0">
                <a:latin typeface="游ゴシック" panose="020B0400000000000000" pitchFamily="50" charset="-128"/>
                <a:ea typeface="游ゴシック" panose="020B0400000000000000" pitchFamily="50" charset="-128"/>
              </a:rPr>
              <a:t>（</a:t>
            </a: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聖典全書</a:t>
            </a: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六、一三三〇頁）</a:t>
            </a:r>
            <a:endParaRPr lang="en-US" altLang="ja-JP" sz="2400" b="1" dirty="0">
              <a:latin typeface="游ゴシック" panose="020B0400000000000000" pitchFamily="50" charset="-128"/>
              <a:ea typeface="游ゴシック" panose="020B0400000000000000" pitchFamily="50" charset="-128"/>
            </a:endParaRPr>
          </a:p>
        </p:txBody>
      </p:sp>
      <p:pic>
        <p:nvPicPr>
          <p:cNvPr id="2" name="図 1"/>
          <p:cNvPicPr>
            <a:picLocks noChangeAspect="1"/>
          </p:cNvPicPr>
          <p:nvPr/>
        </p:nvPicPr>
        <p:blipFill>
          <a:blip r:embed="rId4"/>
          <a:stretch>
            <a:fillRect/>
          </a:stretch>
        </p:blipFill>
        <p:spPr>
          <a:xfrm>
            <a:off x="3904994" y="111318"/>
            <a:ext cx="4659887" cy="6636292"/>
          </a:xfrm>
          <a:prstGeom prst="rect">
            <a:avLst/>
          </a:prstGeom>
          <a:ln w="88900" cap="sq" cmpd="thickThin">
            <a:solidFill>
              <a:srgbClr val="000000"/>
            </a:solidFill>
            <a:prstDash val="solid"/>
            <a:miter lim="800000"/>
          </a:ln>
          <a:effectLst>
            <a:innerShdw blurRad="76200">
              <a:srgbClr val="000000"/>
            </a:innerShdw>
          </a:effectLst>
        </p:spPr>
      </p:pic>
      <p:sp>
        <p:nvSpPr>
          <p:cNvPr id="8" name="楕円 7"/>
          <p:cNvSpPr/>
          <p:nvPr/>
        </p:nvSpPr>
        <p:spPr>
          <a:xfrm>
            <a:off x="5389523" y="1077332"/>
            <a:ext cx="692040" cy="6985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3472896231"/>
      </p:ext>
    </p:extLst>
  </p:cSld>
  <p:clrMapOvr>
    <a:masterClrMapping/>
  </p:clrMapOvr>
  <mc:AlternateContent xmlns:mc="http://schemas.openxmlformats.org/markup-compatibility/2006" xmlns:p14="http://schemas.microsoft.com/office/powerpoint/2010/main">
    <mc:Choice Requires="p14">
      <p:transition spd="med" p14:dur="700" advTm="41909">
        <p:fade/>
      </p:transition>
    </mc:Choice>
    <mc:Fallback xmlns="">
      <p:transition spd="med" advTm="419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a:stretch>
            <a:fillRect/>
          </a:stretch>
        </p:blipFill>
        <p:spPr>
          <a:xfrm>
            <a:off x="6160425" y="182880"/>
            <a:ext cx="4421540" cy="6316891"/>
          </a:xfrm>
          <a:prstGeom prst="rect">
            <a:avLst/>
          </a:prstGeom>
          <a:ln w="88900" cap="sq" cmpd="thickThin">
            <a:solidFill>
              <a:srgbClr val="000000"/>
            </a:solidFill>
            <a:prstDash val="solid"/>
            <a:miter lim="800000"/>
          </a:ln>
          <a:effectLst>
            <a:innerShdw blurRad="76200">
              <a:srgbClr val="000000"/>
            </a:innerShdw>
          </a:effectLst>
        </p:spPr>
      </p:pic>
      <p:pic>
        <p:nvPicPr>
          <p:cNvPr id="5" name="図 4"/>
          <p:cNvPicPr>
            <a:picLocks noChangeAspect="1"/>
          </p:cNvPicPr>
          <p:nvPr/>
        </p:nvPicPr>
        <p:blipFill>
          <a:blip r:embed="rId5"/>
          <a:stretch>
            <a:fillRect/>
          </a:stretch>
        </p:blipFill>
        <p:spPr>
          <a:xfrm>
            <a:off x="1662052" y="182878"/>
            <a:ext cx="4422809" cy="6316892"/>
          </a:xfrm>
          <a:prstGeom prst="rect">
            <a:avLst/>
          </a:prstGeom>
          <a:ln w="88900" cap="sq" cmpd="thickThin">
            <a:solidFill>
              <a:srgbClr val="000000"/>
            </a:solidFill>
            <a:prstDash val="solid"/>
            <a:miter lim="800000"/>
          </a:ln>
          <a:effectLst>
            <a:innerShdw blurRad="76200">
              <a:srgbClr val="000000"/>
            </a:innerShdw>
          </a:effectLst>
        </p:spPr>
      </p:pic>
      <p:sp>
        <p:nvSpPr>
          <p:cNvPr id="3" name="テキスト ボックス 3">
            <a:extLst>
              <a:ext uri="{FF2B5EF4-FFF2-40B4-BE49-F238E27FC236}">
                <a16:creationId xmlns:a16="http://schemas.microsoft.com/office/drawing/2014/main" id="{9CBA9E11-E977-4EA4-90FF-F3259295A6CB}"/>
              </a:ext>
            </a:extLst>
          </p:cNvPr>
          <p:cNvSpPr txBox="1">
            <a:spLocks noChangeArrowheads="1"/>
          </p:cNvSpPr>
          <p:nvPr/>
        </p:nvSpPr>
        <p:spPr bwMode="auto">
          <a:xfrm>
            <a:off x="877681" y="1120646"/>
            <a:ext cx="553998" cy="5379124"/>
          </a:xfrm>
          <a:prstGeom prst="rect">
            <a:avLst/>
          </a:prstGeom>
          <a:solidFill>
            <a:schemeClr val="bg1"/>
          </a:solidFill>
          <a:ln w="6350">
            <a:noFill/>
            <a:miter lim="800000"/>
            <a:headEnd/>
            <a:tailEnd/>
          </a:ln>
          <a:effectLst/>
        </p:spPr>
        <p:txBody>
          <a:bodyPr vert="eaVert"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b="1" dirty="0">
                <a:solidFill>
                  <a:srgbClr val="FF0000"/>
                </a:solidFill>
                <a:latin typeface="游ゴシック" panose="020B0400000000000000" pitchFamily="50" charset="-128"/>
                <a:ea typeface="游ゴシック" panose="020B0400000000000000" pitchFamily="50" charset="-128"/>
              </a:rPr>
              <a:t>『</a:t>
            </a:r>
            <a:r>
              <a:rPr lang="ja-JP" altLang="en-US" sz="2400" b="1" dirty="0">
                <a:solidFill>
                  <a:srgbClr val="FF0000"/>
                </a:solidFill>
                <a:latin typeface="游ゴシック" panose="020B0400000000000000" pitchFamily="50" charset="-128"/>
                <a:ea typeface="游ゴシック" panose="020B0400000000000000" pitchFamily="50" charset="-128"/>
              </a:rPr>
              <a:t>日野一流系図</a:t>
            </a:r>
            <a:r>
              <a:rPr lang="en-US" altLang="ja-JP" sz="2400" b="1" dirty="0">
                <a:solidFill>
                  <a:srgbClr val="FF0000"/>
                </a:solidFill>
                <a:latin typeface="游ゴシック" panose="020B0400000000000000" pitchFamily="50" charset="-128"/>
                <a:ea typeface="游ゴシック" panose="020B0400000000000000" pitchFamily="50" charset="-128"/>
              </a:rPr>
              <a:t>』</a:t>
            </a:r>
            <a:r>
              <a:rPr lang="ja-JP" altLang="en-US" sz="2400" b="1" dirty="0">
                <a:solidFill>
                  <a:srgbClr val="FF0000"/>
                </a:solidFill>
                <a:latin typeface="游ゴシック" panose="020B0400000000000000" pitchFamily="50" charset="-128"/>
                <a:ea typeface="游ゴシック" panose="020B0400000000000000" pitchFamily="50" charset="-128"/>
              </a:rPr>
              <a:t>（</a:t>
            </a:r>
            <a:r>
              <a:rPr lang="en-US" altLang="ja-JP" sz="2400" b="1" dirty="0">
                <a:solidFill>
                  <a:srgbClr val="FF0000"/>
                </a:solidFill>
                <a:latin typeface="游ゴシック" panose="020B0400000000000000" pitchFamily="50" charset="-128"/>
                <a:ea typeface="游ゴシック" panose="020B0400000000000000" pitchFamily="50" charset="-128"/>
              </a:rPr>
              <a:t>『</a:t>
            </a:r>
            <a:r>
              <a:rPr lang="ja-JP" altLang="en-US" sz="2400" b="1" dirty="0">
                <a:solidFill>
                  <a:srgbClr val="FF0000"/>
                </a:solidFill>
                <a:latin typeface="游ゴシック" panose="020B0400000000000000" pitchFamily="50" charset="-128"/>
                <a:ea typeface="游ゴシック" panose="020B0400000000000000" pitchFamily="50" charset="-128"/>
              </a:rPr>
              <a:t>聖典全書</a:t>
            </a:r>
            <a:r>
              <a:rPr lang="en-US" altLang="ja-JP" sz="2400" b="1" dirty="0">
                <a:solidFill>
                  <a:srgbClr val="FF0000"/>
                </a:solidFill>
                <a:latin typeface="游ゴシック" panose="020B0400000000000000" pitchFamily="50" charset="-128"/>
                <a:ea typeface="游ゴシック" panose="020B0400000000000000" pitchFamily="50" charset="-128"/>
              </a:rPr>
              <a:t>』</a:t>
            </a:r>
            <a:r>
              <a:rPr lang="ja-JP" altLang="en-US" sz="2400" b="1" dirty="0">
                <a:solidFill>
                  <a:srgbClr val="FF0000"/>
                </a:solidFill>
                <a:latin typeface="游ゴシック" panose="020B0400000000000000" pitchFamily="50" charset="-128"/>
                <a:ea typeface="游ゴシック" panose="020B0400000000000000" pitchFamily="50" charset="-128"/>
              </a:rPr>
              <a:t>六）</a:t>
            </a:r>
            <a:endParaRPr lang="en-US" altLang="ja-JP" sz="2400" b="1" dirty="0">
              <a:solidFill>
                <a:srgbClr val="FF0000"/>
              </a:solidFill>
              <a:latin typeface="游ゴシック" panose="020B0400000000000000" pitchFamily="50" charset="-128"/>
              <a:ea typeface="游ゴシック" panose="020B0400000000000000" pitchFamily="50" charset="-128"/>
            </a:endParaRPr>
          </a:p>
        </p:txBody>
      </p:sp>
      <p:sp>
        <p:nvSpPr>
          <p:cNvPr id="6" name="楕円 5"/>
          <p:cNvSpPr/>
          <p:nvPr/>
        </p:nvSpPr>
        <p:spPr>
          <a:xfrm>
            <a:off x="8734302" y="1120646"/>
            <a:ext cx="692040" cy="6985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
        <p:nvSpPr>
          <p:cNvPr id="7" name="楕円 6"/>
          <p:cNvSpPr/>
          <p:nvPr/>
        </p:nvSpPr>
        <p:spPr>
          <a:xfrm>
            <a:off x="8734302" y="2254823"/>
            <a:ext cx="692040" cy="6985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
        <p:nvSpPr>
          <p:cNvPr id="8" name="楕円 7"/>
          <p:cNvSpPr/>
          <p:nvPr/>
        </p:nvSpPr>
        <p:spPr>
          <a:xfrm>
            <a:off x="8734302" y="2992059"/>
            <a:ext cx="692040" cy="6985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
        <p:nvSpPr>
          <p:cNvPr id="9" name="楕円 8"/>
          <p:cNvSpPr/>
          <p:nvPr/>
        </p:nvSpPr>
        <p:spPr>
          <a:xfrm>
            <a:off x="7977067" y="2992058"/>
            <a:ext cx="692040" cy="6985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
        <p:nvSpPr>
          <p:cNvPr id="10" name="楕円 9"/>
          <p:cNvSpPr/>
          <p:nvPr/>
        </p:nvSpPr>
        <p:spPr>
          <a:xfrm>
            <a:off x="7300515" y="3016575"/>
            <a:ext cx="692040" cy="6985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
        <p:nvSpPr>
          <p:cNvPr id="11" name="楕円 10"/>
          <p:cNvSpPr/>
          <p:nvPr/>
        </p:nvSpPr>
        <p:spPr>
          <a:xfrm>
            <a:off x="4954782" y="1120646"/>
            <a:ext cx="692040" cy="6985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
        <p:nvSpPr>
          <p:cNvPr id="12" name="楕円 11"/>
          <p:cNvSpPr/>
          <p:nvPr/>
        </p:nvSpPr>
        <p:spPr>
          <a:xfrm>
            <a:off x="8722895" y="2992058"/>
            <a:ext cx="692040" cy="6985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530590402"/>
      </p:ext>
    </p:extLst>
  </p:cSld>
  <p:clrMapOvr>
    <a:masterClrMapping/>
  </p:clrMapOvr>
  <mc:AlternateContent xmlns:mc="http://schemas.openxmlformats.org/markup-compatibility/2006" xmlns:p14="http://schemas.microsoft.com/office/powerpoint/2010/main">
    <mc:Choice Requires="p14">
      <p:transition spd="med" p14:dur="700" advTm="75418">
        <p:fade/>
      </p:transition>
    </mc:Choice>
    <mc:Fallback xmlns="">
      <p:transition spd="med" advTm="754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62FE7-2E87-6300-977F-BD666BAC00D7}"/>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9534935B-0835-BDDA-42FD-98C4E73F2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6" y="-1191648"/>
            <a:ext cx="13311265" cy="8669079"/>
          </a:xfrm>
          <a:prstGeom prst="rect">
            <a:avLst/>
          </a:prstGeom>
        </p:spPr>
      </p:pic>
      <p:sp>
        <p:nvSpPr>
          <p:cNvPr id="2" name="タイトル 1">
            <a:extLst>
              <a:ext uri="{FF2B5EF4-FFF2-40B4-BE49-F238E27FC236}">
                <a16:creationId xmlns:a16="http://schemas.microsoft.com/office/drawing/2014/main" id="{7DE01D2C-BD90-4225-7FCC-FDED3728C49C}"/>
              </a:ext>
            </a:extLst>
          </p:cNvPr>
          <p:cNvSpPr>
            <a:spLocks noGrp="1"/>
          </p:cNvSpPr>
          <p:nvPr>
            <p:ph type="title"/>
          </p:nvPr>
        </p:nvSpPr>
        <p:spPr>
          <a:xfrm>
            <a:off x="1965548" y="279898"/>
            <a:ext cx="2987040" cy="627246"/>
          </a:xfrm>
        </p:spPr>
        <p:txBody>
          <a:bodyPr>
            <a:noAutofit/>
          </a:bodyPr>
          <a:lstStyle/>
          <a:p>
            <a:r>
              <a:rPr lang="ja-JP" altLang="en-US" sz="4000" b="1" dirty="0">
                <a:solidFill>
                  <a:schemeClr val="bg1"/>
                </a:solidFill>
                <a:latin typeface="游ゴシック" panose="020B0400000000000000" pitchFamily="50" charset="-128"/>
              </a:rPr>
              <a:t>本日の</a:t>
            </a:r>
            <a:r>
              <a:rPr lang="ja-JP" altLang="en-US" b="1" dirty="0">
                <a:solidFill>
                  <a:schemeClr val="bg1"/>
                </a:solidFill>
                <a:latin typeface="游ゴシック" panose="020B0400000000000000" pitchFamily="50" charset="-128"/>
              </a:rPr>
              <a:t>内容</a:t>
            </a:r>
          </a:p>
        </p:txBody>
      </p:sp>
      <p:sp>
        <p:nvSpPr>
          <p:cNvPr id="3" name="コンテンツ プレースホルダー 2">
            <a:extLst>
              <a:ext uri="{FF2B5EF4-FFF2-40B4-BE49-F238E27FC236}">
                <a16:creationId xmlns:a16="http://schemas.microsoft.com/office/drawing/2014/main" id="{02F332F2-2E6E-E1E6-06C0-6861147162B6}"/>
              </a:ext>
            </a:extLst>
          </p:cNvPr>
          <p:cNvSpPr>
            <a:spLocks noGrp="1"/>
          </p:cNvSpPr>
          <p:nvPr>
            <p:ph idx="1"/>
          </p:nvPr>
        </p:nvSpPr>
        <p:spPr>
          <a:xfrm>
            <a:off x="1965548" y="1189806"/>
            <a:ext cx="8260904" cy="4790079"/>
          </a:xfrm>
        </p:spPr>
        <p:txBody>
          <a:bodyPr>
            <a:normAutofit/>
          </a:bodyPr>
          <a:lstStyle/>
          <a:p>
            <a:pPr marL="0" indent="0">
              <a:buNone/>
            </a:pPr>
            <a:r>
              <a:rPr lang="ja-JP" altLang="en-US" sz="4800" b="1" dirty="0">
                <a:solidFill>
                  <a:schemeClr val="bg1"/>
                </a:solidFill>
                <a:latin typeface="游ゴシック" panose="020B0400000000000000" pitchFamily="50" charset="-128"/>
              </a:rPr>
              <a:t>１</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親鸞聖人の時代</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２</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親鸞聖人の出自</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３</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親鸞聖人の出家</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４</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比叡山という場所</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５</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比叡山時代の親鸞聖人</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６</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比叡山での求道の意義</a:t>
            </a:r>
            <a:endParaRPr lang="en-US" altLang="ja-JP" sz="4800" b="1" dirty="0">
              <a:solidFill>
                <a:schemeClr val="bg1"/>
              </a:solidFill>
              <a:latin typeface="游ゴシック" panose="020B0400000000000000" pitchFamily="50" charset="-128"/>
            </a:endParaRPr>
          </a:p>
          <a:p>
            <a:pPr marL="0" indent="0">
              <a:buNone/>
            </a:pPr>
            <a:endParaRPr lang="en-US" altLang="ja-JP" sz="4400" b="1" dirty="0">
              <a:solidFill>
                <a:schemeClr val="bg1"/>
              </a:solidFill>
              <a:latin typeface="游ゴシック" panose="020B0400000000000000" pitchFamily="50" charset="-128"/>
            </a:endParaRPr>
          </a:p>
        </p:txBody>
      </p:sp>
      <p:sp>
        <p:nvSpPr>
          <p:cNvPr id="5" name="正方形/長方形 4">
            <a:extLst>
              <a:ext uri="{FF2B5EF4-FFF2-40B4-BE49-F238E27FC236}">
                <a16:creationId xmlns:a16="http://schemas.microsoft.com/office/drawing/2014/main" id="{F13B65FD-2789-457B-EBCD-3E0BA687EFF3}"/>
              </a:ext>
            </a:extLst>
          </p:cNvPr>
          <p:cNvSpPr/>
          <p:nvPr/>
        </p:nvSpPr>
        <p:spPr>
          <a:xfrm>
            <a:off x="1965548" y="1843270"/>
            <a:ext cx="5311552" cy="820688"/>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31CEE578-7B3F-538E-B5A2-ACDCE9F22C98}"/>
              </a:ext>
            </a:extLst>
          </p:cNvPr>
          <p:cNvSpPr/>
          <p:nvPr/>
        </p:nvSpPr>
        <p:spPr>
          <a:xfrm>
            <a:off x="1965548" y="2625858"/>
            <a:ext cx="5311552" cy="820688"/>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4134264200"/>
      </p:ext>
    </p:extLst>
  </p:cSld>
  <p:clrMapOvr>
    <a:masterClrMapping/>
  </p:clrMapOvr>
  <mc:AlternateContent xmlns:mc="http://schemas.openxmlformats.org/markup-compatibility/2006" xmlns:p14="http://schemas.microsoft.com/office/powerpoint/2010/main">
    <mc:Choice Requires="p14">
      <p:transition spd="med" p14:dur="700" advTm="8850">
        <p:fade/>
      </p:transition>
    </mc:Choice>
    <mc:Fallback xmlns="">
      <p:transition spd="med" advTm="88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15414" y="2764331"/>
            <a:ext cx="8369706" cy="1200329"/>
          </a:xfrm>
          <a:prstGeom prst="rect">
            <a:avLst/>
          </a:prstGeom>
          <a:noFill/>
        </p:spPr>
        <p:txBody>
          <a:bodyPr wrap="square" rtlCol="0">
            <a:spAutoFit/>
          </a:bodyPr>
          <a:lstStyle/>
          <a:p>
            <a:r>
              <a:rPr lang="ja-JP" altLang="en-US" sz="7200" b="1" dirty="0">
                <a:ea typeface="游ゴシック" panose="020B0400000000000000" pitchFamily="50" charset="-128"/>
              </a:rPr>
              <a:t>３</a:t>
            </a:r>
            <a:r>
              <a:rPr lang="en-US" altLang="ja-JP" sz="7200" b="1" dirty="0">
                <a:ea typeface="游ゴシック" panose="020B0400000000000000" pitchFamily="50" charset="-128"/>
              </a:rPr>
              <a:t>.</a:t>
            </a:r>
            <a:r>
              <a:rPr lang="ja-JP" altLang="en-US" sz="7200" b="1" dirty="0">
                <a:ea typeface="游ゴシック" panose="020B0400000000000000" pitchFamily="50" charset="-128"/>
              </a:rPr>
              <a:t>親鸞聖人の出家</a:t>
            </a:r>
            <a:endParaRPr lang="en-US" altLang="ja-JP" sz="7200" b="1" dirty="0">
              <a:ea typeface="游ゴシック" panose="020B0400000000000000" pitchFamily="50" charset="-128"/>
            </a:endParaRPr>
          </a:p>
        </p:txBody>
      </p:sp>
    </p:spTree>
    <p:extLst>
      <p:ext uri="{BB962C8B-B14F-4D97-AF65-F5344CB8AC3E}">
        <p14:creationId xmlns:p14="http://schemas.microsoft.com/office/powerpoint/2010/main" val="2153606186"/>
      </p:ext>
    </p:extLst>
  </p:cSld>
  <p:clrMapOvr>
    <a:masterClrMapping/>
  </p:clrMapOvr>
  <mc:AlternateContent xmlns:mc="http://schemas.openxmlformats.org/markup-compatibility/2006" xmlns:p14="http://schemas.microsoft.com/office/powerpoint/2010/main">
    <mc:Choice Requires="p14">
      <p:transition spd="med" p14:dur="700" advTm="6960">
        <p:fade/>
      </p:transition>
    </mc:Choice>
    <mc:Fallback xmlns="">
      <p:transition spd="med" advTm="696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39616" y="476672"/>
            <a:ext cx="1353438" cy="4032448"/>
          </a:xfrm>
          <a:prstGeom prst="rect">
            <a:avLst/>
          </a:prstGeom>
        </p:spPr>
      </p:pic>
      <p:sp>
        <p:nvSpPr>
          <p:cNvPr id="4" name="正方形/長方形 3"/>
          <p:cNvSpPr/>
          <p:nvPr/>
        </p:nvSpPr>
        <p:spPr>
          <a:xfrm flipH="1">
            <a:off x="2977781" y="980729"/>
            <a:ext cx="677108" cy="4662399"/>
          </a:xfrm>
          <a:prstGeom prst="rect">
            <a:avLst/>
          </a:prstGeom>
        </p:spPr>
        <p:txBody>
          <a:bodyPr vert="eaVert" wrap="square">
            <a:spAutoFit/>
          </a:bodyPr>
          <a:lstStyle/>
          <a:p>
            <a:pPr>
              <a:defRPr/>
            </a:pPr>
            <a:r>
              <a:rPr lang="ja-JP" altLang="en-US" sz="3200" dirty="0">
                <a:solidFill>
                  <a:srgbClr val="000000"/>
                </a:solidFill>
                <a:latin typeface="ＤＦ平成明朝体W7" panose="02020709000000000000" pitchFamily="17" charset="-128"/>
                <a:ea typeface="ＤＦ平成明朝体W7" panose="02020709000000000000" pitchFamily="17" charset="-128"/>
              </a:rPr>
              <a:t>親鸞聖人　９歳</a:t>
            </a:r>
          </a:p>
        </p:txBody>
      </p:sp>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5801" y="476672"/>
            <a:ext cx="4644877" cy="6381328"/>
          </a:xfrm>
          <a:prstGeom prst="rect">
            <a:avLst/>
          </a:prstGeom>
        </p:spPr>
      </p:pic>
    </p:spTree>
    <p:custDataLst>
      <p:tags r:id="rId1"/>
    </p:custDataLst>
    <p:extLst>
      <p:ext uri="{BB962C8B-B14F-4D97-AF65-F5344CB8AC3E}">
        <p14:creationId xmlns:p14="http://schemas.microsoft.com/office/powerpoint/2010/main" val="764466778"/>
      </p:ext>
    </p:extLst>
  </p:cSld>
  <p:clrMapOvr>
    <a:masterClrMapping/>
  </p:clrMapOvr>
  <mc:AlternateContent xmlns:mc="http://schemas.openxmlformats.org/markup-compatibility/2006" xmlns:p14="http://schemas.microsoft.com/office/powerpoint/2010/main">
    <mc:Choice Requires="p14">
      <p:transition spd="med" p14:dur="700" advTm="9993">
        <p:fade/>
      </p:transition>
    </mc:Choice>
    <mc:Fallback xmlns="">
      <p:transition spd="med" advTm="99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9616" y="476672"/>
            <a:ext cx="1353438" cy="4032448"/>
          </a:xfrm>
          <a:prstGeom prst="rect">
            <a:avLst/>
          </a:prstGeom>
        </p:spPr>
      </p:pic>
      <p:sp>
        <p:nvSpPr>
          <p:cNvPr id="4" name="正方形/長方形 3"/>
          <p:cNvSpPr/>
          <p:nvPr/>
        </p:nvSpPr>
        <p:spPr>
          <a:xfrm flipH="1">
            <a:off x="2977781" y="980729"/>
            <a:ext cx="677108" cy="4662399"/>
          </a:xfrm>
          <a:prstGeom prst="rect">
            <a:avLst/>
          </a:prstGeom>
        </p:spPr>
        <p:txBody>
          <a:bodyPr vert="eaVert" wrap="square">
            <a:spAutoFit/>
          </a:bodyPr>
          <a:lstStyle/>
          <a:p>
            <a:pPr>
              <a:defRPr/>
            </a:pPr>
            <a:r>
              <a:rPr lang="ja-JP" altLang="en-US" sz="3200" dirty="0">
                <a:solidFill>
                  <a:srgbClr val="000000"/>
                </a:solidFill>
                <a:latin typeface="ＤＦ平成明朝体W7" panose="02020709000000000000" pitchFamily="17" charset="-128"/>
                <a:ea typeface="ＤＦ平成明朝体W7" panose="02020709000000000000" pitchFamily="17" charset="-128"/>
              </a:rPr>
              <a:t>親鸞聖人　９歳</a:t>
            </a: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0270" y="971054"/>
            <a:ext cx="4469880" cy="6633256"/>
          </a:xfrm>
          <a:prstGeom prst="rect">
            <a:avLst/>
          </a:prstGeom>
        </p:spPr>
      </p:pic>
    </p:spTree>
    <p:extLst>
      <p:ext uri="{BB962C8B-B14F-4D97-AF65-F5344CB8AC3E}">
        <p14:creationId xmlns:p14="http://schemas.microsoft.com/office/powerpoint/2010/main" val="2083853249"/>
      </p:ext>
    </p:extLst>
  </p:cSld>
  <p:clrMapOvr>
    <a:masterClrMapping/>
  </p:clrMapOvr>
  <mc:AlternateContent xmlns:mc="http://schemas.openxmlformats.org/markup-compatibility/2006" xmlns:p14="http://schemas.microsoft.com/office/powerpoint/2010/main">
    <mc:Choice Requires="p14">
      <p:transition spd="med" p14:dur="700" advTm="10576">
        <p:fade/>
      </p:transition>
    </mc:Choice>
    <mc:Fallback xmlns="">
      <p:transition spd="med" advTm="10576">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10;&#10;自動的に生成された説明">
            <a:extLst>
              <a:ext uri="{FF2B5EF4-FFF2-40B4-BE49-F238E27FC236}">
                <a16:creationId xmlns:a16="http://schemas.microsoft.com/office/drawing/2014/main" id="{6D78F93E-C671-45CE-A867-BBFA9E5291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333" t="12206" r="29364" b="9921"/>
          <a:stretch/>
        </p:blipFill>
        <p:spPr>
          <a:xfrm>
            <a:off x="10497452" y="352839"/>
            <a:ext cx="1486387" cy="5721744"/>
          </a:xfrm>
          <a:prstGeom prst="rect">
            <a:avLst/>
          </a:prstGeom>
        </p:spPr>
      </p:pic>
      <p:pic>
        <p:nvPicPr>
          <p:cNvPr id="6" name="図 5" descr="テーブル&#10;&#10;自動的に生成された説明">
            <a:extLst>
              <a:ext uri="{FF2B5EF4-FFF2-40B4-BE49-F238E27FC236}">
                <a16:creationId xmlns:a16="http://schemas.microsoft.com/office/drawing/2014/main" id="{C29D5310-3968-4FCB-8BAB-17B081EA71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96" t="13103" r="54740" b="9024"/>
          <a:stretch/>
        </p:blipFill>
        <p:spPr>
          <a:xfrm>
            <a:off x="6554925" y="352837"/>
            <a:ext cx="3942527" cy="5687146"/>
          </a:xfrm>
          <a:prstGeom prst="rect">
            <a:avLst/>
          </a:prstGeom>
        </p:spPr>
      </p:pic>
      <p:pic>
        <p:nvPicPr>
          <p:cNvPr id="10" name="図 9" descr="テーブル&#10;&#10;自動的に生成された説明">
            <a:extLst>
              <a:ext uri="{FF2B5EF4-FFF2-40B4-BE49-F238E27FC236}">
                <a16:creationId xmlns:a16="http://schemas.microsoft.com/office/drawing/2014/main" id="{C595EBF5-2B85-4834-9101-08C2D49EEA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07" t="12070" r="6228" b="10057"/>
          <a:stretch/>
        </p:blipFill>
        <p:spPr>
          <a:xfrm>
            <a:off x="2549320" y="352837"/>
            <a:ext cx="3942527" cy="5687146"/>
          </a:xfrm>
          <a:prstGeom prst="rect">
            <a:avLst/>
          </a:prstGeom>
        </p:spPr>
      </p:pic>
      <p:pic>
        <p:nvPicPr>
          <p:cNvPr id="12" name="図 11" descr="テーブル&#10;&#10;自動的に生成された説明">
            <a:extLst>
              <a:ext uri="{FF2B5EF4-FFF2-40B4-BE49-F238E27FC236}">
                <a16:creationId xmlns:a16="http://schemas.microsoft.com/office/drawing/2014/main" id="{088F1D9A-B9BD-444C-93B7-184513CC6F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210" t="11953" r="55550" b="9081"/>
          <a:stretch/>
        </p:blipFill>
        <p:spPr>
          <a:xfrm>
            <a:off x="316505" y="380338"/>
            <a:ext cx="2268527" cy="5694245"/>
          </a:xfrm>
          <a:prstGeom prst="rect">
            <a:avLst/>
          </a:prstGeom>
        </p:spPr>
      </p:pic>
      <p:sp>
        <p:nvSpPr>
          <p:cNvPr id="8" name="テキスト ボックス 7">
            <a:extLst>
              <a:ext uri="{FF2B5EF4-FFF2-40B4-BE49-F238E27FC236}">
                <a16:creationId xmlns:a16="http://schemas.microsoft.com/office/drawing/2014/main" id="{B485A31C-67FE-409A-99AC-9D1B082A2AC7}"/>
              </a:ext>
            </a:extLst>
          </p:cNvPr>
          <p:cNvSpPr txBox="1"/>
          <p:nvPr/>
        </p:nvSpPr>
        <p:spPr>
          <a:xfrm>
            <a:off x="0" y="3955673"/>
            <a:ext cx="461665" cy="3541004"/>
          </a:xfrm>
          <a:prstGeom prst="rect">
            <a:avLst/>
          </a:prstGeom>
          <a:noFill/>
        </p:spPr>
        <p:txBody>
          <a:bodyPr vert="eaVert" wrap="square" rtlCol="0">
            <a:spAutoFit/>
          </a:bodyPr>
          <a:lstStyle/>
          <a:p>
            <a:r>
              <a:rPr lang="ja-JP" altLang="en-US" dirty="0">
                <a:latin typeface="游ゴシック" panose="020B0400000000000000" pitchFamily="50" charset="-128"/>
                <a:ea typeface="游ゴシック" panose="020B0400000000000000" pitchFamily="50" charset="-128"/>
              </a:rPr>
              <a:t>（本願寺蔵版</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御伝鈔</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a:t>
            </a:r>
          </a:p>
        </p:txBody>
      </p:sp>
    </p:spTree>
    <p:extLst>
      <p:ext uri="{BB962C8B-B14F-4D97-AF65-F5344CB8AC3E}">
        <p14:creationId xmlns:p14="http://schemas.microsoft.com/office/powerpoint/2010/main" val="4250224734"/>
      </p:ext>
    </p:extLst>
  </p:cSld>
  <p:clrMapOvr>
    <a:masterClrMapping/>
  </p:clrMapOvr>
  <mc:AlternateContent xmlns:mc="http://schemas.openxmlformats.org/markup-compatibility/2006" xmlns:p14="http://schemas.microsoft.com/office/powerpoint/2010/main">
    <mc:Choice Requires="p14">
      <p:transition spd="med" p14:dur="700" advTm="18666">
        <p:fade/>
      </p:transition>
    </mc:Choice>
    <mc:Fallback xmlns="">
      <p:transition spd="med" advTm="18666">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7B18E9F-45B8-C168-FF2C-3F7E69209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418" y="-1191648"/>
            <a:ext cx="13377718" cy="8669079"/>
          </a:xfrm>
          <a:prstGeom prst="rect">
            <a:avLst/>
          </a:prstGeom>
        </p:spPr>
      </p:pic>
      <p:sp>
        <p:nvSpPr>
          <p:cNvPr id="2" name="タイトル 1"/>
          <p:cNvSpPr>
            <a:spLocks noGrp="1"/>
          </p:cNvSpPr>
          <p:nvPr>
            <p:ph type="title"/>
          </p:nvPr>
        </p:nvSpPr>
        <p:spPr>
          <a:xfrm>
            <a:off x="1965548" y="279898"/>
            <a:ext cx="2987040" cy="627246"/>
          </a:xfrm>
        </p:spPr>
        <p:txBody>
          <a:bodyPr>
            <a:noAutofit/>
          </a:bodyPr>
          <a:lstStyle/>
          <a:p>
            <a:r>
              <a:rPr lang="ja-JP" altLang="en-US" sz="4000" b="1" dirty="0">
                <a:solidFill>
                  <a:schemeClr val="bg1"/>
                </a:solidFill>
                <a:latin typeface="游ゴシック" panose="020B0400000000000000" pitchFamily="50" charset="-128"/>
              </a:rPr>
              <a:t>本日の</a:t>
            </a:r>
            <a:r>
              <a:rPr lang="ja-JP" altLang="en-US" b="1" dirty="0">
                <a:solidFill>
                  <a:schemeClr val="bg1"/>
                </a:solidFill>
                <a:latin typeface="游ゴシック" panose="020B0400000000000000" pitchFamily="50" charset="-128"/>
              </a:rPr>
              <a:t>内容</a:t>
            </a:r>
          </a:p>
        </p:txBody>
      </p:sp>
      <p:sp>
        <p:nvSpPr>
          <p:cNvPr id="3" name="コンテンツ プレースホルダー 2"/>
          <p:cNvSpPr>
            <a:spLocks noGrp="1"/>
          </p:cNvSpPr>
          <p:nvPr>
            <p:ph idx="1"/>
          </p:nvPr>
        </p:nvSpPr>
        <p:spPr>
          <a:xfrm>
            <a:off x="1965548" y="1189806"/>
            <a:ext cx="8260904" cy="4790079"/>
          </a:xfrm>
        </p:spPr>
        <p:txBody>
          <a:bodyPr>
            <a:normAutofit/>
          </a:bodyPr>
          <a:lstStyle/>
          <a:p>
            <a:pPr marL="0" indent="0">
              <a:buNone/>
            </a:pPr>
            <a:r>
              <a:rPr lang="ja-JP" altLang="en-US" sz="4800" b="1" dirty="0">
                <a:solidFill>
                  <a:schemeClr val="bg1"/>
                </a:solidFill>
                <a:latin typeface="游ゴシック" panose="020B0400000000000000" pitchFamily="50" charset="-128"/>
              </a:rPr>
              <a:t>１</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親鸞聖人の時代</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２</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親鸞聖人の出自</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３</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親鸞聖人の出家</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４</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比叡山という場所</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５</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比叡山時代の親鸞聖人</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６</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比叡山での求道の意義</a:t>
            </a:r>
            <a:endParaRPr lang="en-US" altLang="ja-JP" sz="4800" b="1" dirty="0">
              <a:solidFill>
                <a:schemeClr val="bg1"/>
              </a:solidFill>
              <a:latin typeface="游ゴシック" panose="020B0400000000000000" pitchFamily="50" charset="-128"/>
            </a:endParaRPr>
          </a:p>
          <a:p>
            <a:pPr marL="0" indent="0">
              <a:buNone/>
            </a:pPr>
            <a:endParaRPr lang="en-US" altLang="ja-JP" sz="4400" b="1" dirty="0">
              <a:solidFill>
                <a:schemeClr val="bg1"/>
              </a:solidFill>
              <a:latin typeface="游ゴシック" panose="020B0400000000000000" pitchFamily="50" charset="-128"/>
            </a:endParaRPr>
          </a:p>
        </p:txBody>
      </p:sp>
      <p:sp>
        <p:nvSpPr>
          <p:cNvPr id="6" name="正方形/長方形 5">
            <a:extLst>
              <a:ext uri="{FF2B5EF4-FFF2-40B4-BE49-F238E27FC236}">
                <a16:creationId xmlns:a16="http://schemas.microsoft.com/office/drawing/2014/main" id="{7FDB4AA1-3AD5-A17B-7745-27E3291A06E0}"/>
              </a:ext>
            </a:extLst>
          </p:cNvPr>
          <p:cNvSpPr/>
          <p:nvPr/>
        </p:nvSpPr>
        <p:spPr>
          <a:xfrm>
            <a:off x="2108686" y="1087354"/>
            <a:ext cx="5264569" cy="772278"/>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1559061017"/>
      </p:ext>
    </p:extLst>
  </p:cSld>
  <p:clrMapOvr>
    <a:masterClrMapping/>
  </p:clrMapOvr>
  <mc:AlternateContent xmlns:mc="http://schemas.openxmlformats.org/markup-compatibility/2006" xmlns:p14="http://schemas.microsoft.com/office/powerpoint/2010/main">
    <mc:Choice Requires="p14">
      <p:transition spd="med" p14:dur="700" advTm="41268">
        <p:fade/>
      </p:transition>
    </mc:Choice>
    <mc:Fallback xmlns="">
      <p:transition spd="med" advTm="412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ダイアグラム&#10;&#10;中程度の精度で自動的に生成された説明">
            <a:extLst>
              <a:ext uri="{FF2B5EF4-FFF2-40B4-BE49-F238E27FC236}">
                <a16:creationId xmlns:a16="http://schemas.microsoft.com/office/drawing/2014/main" id="{3B62CB0E-9D75-4CA2-8CB2-57ADB9F0B9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839" t="57493" r="77556" b="31598"/>
          <a:stretch/>
        </p:blipFill>
        <p:spPr>
          <a:xfrm>
            <a:off x="7395208" y="89167"/>
            <a:ext cx="381366" cy="1129140"/>
          </a:xfrm>
          <a:prstGeom prst="rect">
            <a:avLst/>
          </a:prstGeom>
        </p:spPr>
      </p:pic>
      <p:pic>
        <p:nvPicPr>
          <p:cNvPr id="3" name="図 2" descr="ダイアグラム&#10;&#10;中程度の精度で自動的に生成された説明">
            <a:extLst>
              <a:ext uri="{FF2B5EF4-FFF2-40B4-BE49-F238E27FC236}">
                <a16:creationId xmlns:a16="http://schemas.microsoft.com/office/drawing/2014/main" id="{BA26DE34-A293-4795-BF66-2D4B4146BE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06" t="5814" r="80253" b="31396"/>
          <a:stretch/>
        </p:blipFill>
        <p:spPr>
          <a:xfrm>
            <a:off x="5232025" y="27334"/>
            <a:ext cx="2142662" cy="6726962"/>
          </a:xfrm>
          <a:prstGeom prst="rect">
            <a:avLst/>
          </a:prstGeom>
        </p:spPr>
      </p:pic>
      <p:pic>
        <p:nvPicPr>
          <p:cNvPr id="6" name="図 5" descr="テキスト が含まれている画像&#10;&#10;自動的に生成された説明">
            <a:extLst>
              <a:ext uri="{FF2B5EF4-FFF2-40B4-BE49-F238E27FC236}">
                <a16:creationId xmlns:a16="http://schemas.microsoft.com/office/drawing/2014/main" id="{846C7BA1-7B7E-447B-B2AB-5F01275D3A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705" t="5583" r="4785" b="32092"/>
          <a:stretch/>
        </p:blipFill>
        <p:spPr>
          <a:xfrm>
            <a:off x="3490813" y="57637"/>
            <a:ext cx="1741213" cy="6666359"/>
          </a:xfrm>
          <a:prstGeom prst="rect">
            <a:avLst/>
          </a:prstGeom>
        </p:spPr>
      </p:pic>
      <p:sp>
        <p:nvSpPr>
          <p:cNvPr id="7" name="テキスト ボックス 6">
            <a:extLst>
              <a:ext uri="{FF2B5EF4-FFF2-40B4-BE49-F238E27FC236}">
                <a16:creationId xmlns:a16="http://schemas.microsoft.com/office/drawing/2014/main" id="{710224FB-4097-429D-83FC-D9B6F8765634}"/>
              </a:ext>
            </a:extLst>
          </p:cNvPr>
          <p:cNvSpPr txBox="1"/>
          <p:nvPr/>
        </p:nvSpPr>
        <p:spPr>
          <a:xfrm>
            <a:off x="3394305" y="2263838"/>
            <a:ext cx="430887" cy="4642945"/>
          </a:xfrm>
          <a:prstGeom prst="rect">
            <a:avLst/>
          </a:prstGeom>
          <a:noFill/>
        </p:spPr>
        <p:txBody>
          <a:bodyPr vert="eaVert" wrap="square" rtlCol="0">
            <a:spAutoFit/>
          </a:bodyPr>
          <a:lstStyle/>
          <a:p>
            <a:r>
              <a:rPr lang="ja-JP" altLang="en-US" sz="1600" dirty="0">
                <a:latin typeface="游ゴシック" panose="020B0400000000000000" pitchFamily="50" charset="-128"/>
                <a:ea typeface="游ゴシック" panose="020B0400000000000000" pitchFamily="50" charset="-128"/>
              </a:rPr>
              <a:t>（</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浄土真宗聖典　御伝鈔（現代語版）</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三頁）</a:t>
            </a:r>
          </a:p>
        </p:txBody>
      </p:sp>
      <mc:AlternateContent xmlns:mc="http://schemas.openxmlformats.org/markup-compatibility/2006" xmlns:p14="http://schemas.microsoft.com/office/powerpoint/2010/main">
        <mc:Choice Requires="p14">
          <p:contentPart p14:bwMode="auto" r:id="rId6">
            <p14:nvContentPartPr>
              <p14:cNvPr id="2" name="インク 1">
                <a:extLst>
                  <a:ext uri="{FF2B5EF4-FFF2-40B4-BE49-F238E27FC236}">
                    <a16:creationId xmlns:a16="http://schemas.microsoft.com/office/drawing/2014/main" id="{AD605354-D6A9-6565-DD32-0A8936DCFC5A}"/>
                  </a:ext>
                </a:extLst>
              </p14:cNvPr>
              <p14:cNvContentPartPr/>
              <p14:nvPr/>
            </p14:nvContentPartPr>
            <p14:xfrm>
              <a:off x="6514502" y="4673542"/>
              <a:ext cx="360" cy="2105280"/>
            </p14:xfrm>
          </p:contentPart>
        </mc:Choice>
        <mc:Fallback xmlns="">
          <p:pic>
            <p:nvPicPr>
              <p:cNvPr id="2" name="インク 1">
                <a:extLst>
                  <a:ext uri="{FF2B5EF4-FFF2-40B4-BE49-F238E27FC236}">
                    <a16:creationId xmlns:a16="http://schemas.microsoft.com/office/drawing/2014/main" id="{AD605354-D6A9-6565-DD32-0A8936DCFC5A}"/>
                  </a:ext>
                </a:extLst>
              </p:cNvPr>
              <p:cNvPicPr/>
              <p:nvPr/>
            </p:nvPicPr>
            <p:blipFill>
              <a:blip r:embed="rId9"/>
              <a:stretch>
                <a:fillRect/>
              </a:stretch>
            </p:blipFill>
            <p:spPr>
              <a:xfrm>
                <a:off x="6486062" y="4645102"/>
                <a:ext cx="57240" cy="2162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インク 4">
                <a:extLst>
                  <a:ext uri="{FF2B5EF4-FFF2-40B4-BE49-F238E27FC236}">
                    <a16:creationId xmlns:a16="http://schemas.microsoft.com/office/drawing/2014/main" id="{F3A1FC6B-2BFD-7055-DFDB-F8F003F70E4A}"/>
                  </a:ext>
                </a:extLst>
              </p14:cNvPr>
              <p14:cNvContentPartPr/>
              <p14:nvPr/>
            </p14:nvContentPartPr>
            <p14:xfrm>
              <a:off x="6085742" y="101182"/>
              <a:ext cx="360" cy="6644520"/>
            </p14:xfrm>
          </p:contentPart>
        </mc:Choice>
        <mc:Fallback xmlns="">
          <p:pic>
            <p:nvPicPr>
              <p:cNvPr id="5" name="インク 4">
                <a:extLst>
                  <a:ext uri="{FF2B5EF4-FFF2-40B4-BE49-F238E27FC236}">
                    <a16:creationId xmlns:a16="http://schemas.microsoft.com/office/drawing/2014/main" id="{F3A1FC6B-2BFD-7055-DFDB-F8F003F70E4A}"/>
                  </a:ext>
                </a:extLst>
              </p:cNvPr>
              <p:cNvPicPr/>
              <p:nvPr/>
            </p:nvPicPr>
            <p:blipFill>
              <a:blip r:embed="rId11"/>
              <a:stretch>
                <a:fillRect/>
              </a:stretch>
            </p:blipFill>
            <p:spPr>
              <a:xfrm>
                <a:off x="6057302" y="72740"/>
                <a:ext cx="57240" cy="670140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インク 7">
                <a:extLst>
                  <a:ext uri="{FF2B5EF4-FFF2-40B4-BE49-F238E27FC236}">
                    <a16:creationId xmlns:a16="http://schemas.microsoft.com/office/drawing/2014/main" id="{EC0403DF-0E98-6C88-1AA5-92B1C5090FDE}"/>
                  </a:ext>
                </a:extLst>
              </p14:cNvPr>
              <p14:cNvContentPartPr/>
              <p14:nvPr/>
            </p14:nvContentPartPr>
            <p14:xfrm>
              <a:off x="5634302" y="56182"/>
              <a:ext cx="360" cy="3012840"/>
            </p14:xfrm>
          </p:contentPart>
        </mc:Choice>
        <mc:Fallback xmlns="">
          <p:pic>
            <p:nvPicPr>
              <p:cNvPr id="8" name="インク 7">
                <a:extLst>
                  <a:ext uri="{FF2B5EF4-FFF2-40B4-BE49-F238E27FC236}">
                    <a16:creationId xmlns:a16="http://schemas.microsoft.com/office/drawing/2014/main" id="{EC0403DF-0E98-6C88-1AA5-92B1C5090FDE}"/>
                  </a:ext>
                </a:extLst>
              </p:cNvPr>
              <p:cNvPicPr/>
              <p:nvPr/>
            </p:nvPicPr>
            <p:blipFill>
              <a:blip r:embed="rId13"/>
              <a:stretch>
                <a:fillRect/>
              </a:stretch>
            </p:blipFill>
            <p:spPr>
              <a:xfrm>
                <a:off x="5605862" y="27745"/>
                <a:ext cx="57240" cy="306971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インク 9">
                <a:extLst>
                  <a:ext uri="{FF2B5EF4-FFF2-40B4-BE49-F238E27FC236}">
                    <a16:creationId xmlns:a16="http://schemas.microsoft.com/office/drawing/2014/main" id="{F4AABBE7-7062-05FA-1B76-5E5D1403415F}"/>
                  </a:ext>
                </a:extLst>
              </p14:cNvPr>
              <p14:cNvContentPartPr/>
              <p14:nvPr/>
            </p14:nvContentPartPr>
            <p14:xfrm>
              <a:off x="6967899" y="3604656"/>
              <a:ext cx="360" cy="3149640"/>
            </p14:xfrm>
          </p:contentPart>
        </mc:Choice>
        <mc:Fallback xmlns="">
          <p:pic>
            <p:nvPicPr>
              <p:cNvPr id="10" name="インク 9">
                <a:extLst>
                  <a:ext uri="{FF2B5EF4-FFF2-40B4-BE49-F238E27FC236}">
                    <a16:creationId xmlns:a16="http://schemas.microsoft.com/office/drawing/2014/main" id="{F4AABBE7-7062-05FA-1B76-5E5D1403415F}"/>
                  </a:ext>
                </a:extLst>
              </p:cNvPr>
              <p:cNvPicPr/>
              <p:nvPr/>
            </p:nvPicPr>
            <p:blipFill>
              <a:blip r:embed="rId15"/>
              <a:stretch>
                <a:fillRect/>
              </a:stretch>
            </p:blipFill>
            <p:spPr>
              <a:xfrm>
                <a:off x="6939459" y="3576213"/>
                <a:ext cx="57240" cy="320652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インク 10">
                <a:extLst>
                  <a:ext uri="{FF2B5EF4-FFF2-40B4-BE49-F238E27FC236}">
                    <a16:creationId xmlns:a16="http://schemas.microsoft.com/office/drawing/2014/main" id="{E0A8FAC8-D88F-62F7-EFE1-01E2A10F128E}"/>
                  </a:ext>
                </a:extLst>
              </p14:cNvPr>
              <p14:cNvContentPartPr/>
              <p14:nvPr/>
            </p14:nvContentPartPr>
            <p14:xfrm>
              <a:off x="6514502" y="89167"/>
              <a:ext cx="360" cy="4573800"/>
            </p14:xfrm>
          </p:contentPart>
        </mc:Choice>
        <mc:Fallback xmlns="">
          <p:pic>
            <p:nvPicPr>
              <p:cNvPr id="11" name="インク 10">
                <a:extLst>
                  <a:ext uri="{FF2B5EF4-FFF2-40B4-BE49-F238E27FC236}">
                    <a16:creationId xmlns:a16="http://schemas.microsoft.com/office/drawing/2014/main" id="{E0A8FAC8-D88F-62F7-EFE1-01E2A10F128E}"/>
                  </a:ext>
                </a:extLst>
              </p:cNvPr>
              <p:cNvPicPr/>
              <p:nvPr/>
            </p:nvPicPr>
            <p:blipFill>
              <a:blip r:embed="rId17"/>
              <a:stretch>
                <a:fillRect/>
              </a:stretch>
            </p:blipFill>
            <p:spPr>
              <a:xfrm>
                <a:off x="6486062" y="60727"/>
                <a:ext cx="57240" cy="4630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インク 14"/>
              <p14:cNvContentPartPr/>
              <p14:nvPr/>
            </p14:nvContentPartPr>
            <p14:xfrm>
              <a:off x="6521391" y="748234"/>
              <a:ext cx="360" cy="360"/>
            </p14:xfrm>
          </p:contentPart>
        </mc:Choice>
        <mc:Fallback xmlns="">
          <p:pic>
            <p:nvPicPr>
              <p:cNvPr id="15" name="インク 14"/>
              <p:cNvPicPr/>
              <p:nvPr/>
            </p:nvPicPr>
            <p:blipFill>
              <a:blip r:embed="rId19"/>
              <a:stretch>
                <a:fillRect/>
              </a:stretch>
            </p:blipFill>
            <p:spPr>
              <a:xfrm>
                <a:off x="6509511" y="736354"/>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インク 16"/>
              <p14:cNvContentPartPr/>
              <p14:nvPr/>
            </p14:nvContentPartPr>
            <p14:xfrm>
              <a:off x="-6841258" y="123862"/>
              <a:ext cx="409" cy="492"/>
            </p14:xfrm>
          </p:contentPart>
        </mc:Choice>
        <mc:Fallback xmlns="">
          <p:pic>
            <p:nvPicPr>
              <p:cNvPr id="17" name="インク 16"/>
              <p:cNvPicPr/>
              <p:nvPr/>
            </p:nvPicPr>
            <p:blipFill>
              <a:blip r:embed="rId21"/>
              <a:stretch>
                <a:fillRect/>
              </a:stretch>
            </p:blipFill>
            <p:spPr>
              <a:xfrm>
                <a:off x="-6851483" y="111562"/>
                <a:ext cx="20450" cy="24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インク 18"/>
              <p14:cNvContentPartPr/>
              <p14:nvPr/>
            </p14:nvContentPartPr>
            <p14:xfrm>
              <a:off x="6917391" y="4097674"/>
              <a:ext cx="59040" cy="19800"/>
            </p14:xfrm>
          </p:contentPart>
        </mc:Choice>
        <mc:Fallback xmlns="">
          <p:pic>
            <p:nvPicPr>
              <p:cNvPr id="19" name="インク 18"/>
              <p:cNvPicPr/>
              <p:nvPr/>
            </p:nvPicPr>
            <p:blipFill>
              <a:blip r:embed="rId23"/>
              <a:stretch>
                <a:fillRect/>
              </a:stretch>
            </p:blipFill>
            <p:spPr>
              <a:xfrm>
                <a:off x="6905511" y="4085794"/>
                <a:ext cx="82800" cy="43560"/>
              </a:xfrm>
              <a:prstGeom prst="rect">
                <a:avLst/>
              </a:prstGeom>
            </p:spPr>
          </p:pic>
        </mc:Fallback>
      </mc:AlternateContent>
    </p:spTree>
    <p:custDataLst>
      <p:tags r:id="rId1"/>
    </p:custDataLst>
    <p:extLst>
      <p:ext uri="{BB962C8B-B14F-4D97-AF65-F5344CB8AC3E}">
        <p14:creationId xmlns:p14="http://schemas.microsoft.com/office/powerpoint/2010/main" val="1653683699"/>
      </p:ext>
    </p:extLst>
  </p:cSld>
  <p:clrMapOvr>
    <a:masterClrMapping/>
  </p:clrMapOvr>
  <mc:AlternateContent xmlns:mc="http://schemas.openxmlformats.org/markup-compatibility/2006" xmlns:p14="http://schemas.microsoft.com/office/powerpoint/2010/main">
    <mc:Choice Requires="p14">
      <p:transition spd="med" p14:dur="700" advTm="122806">
        <p:fade/>
      </p:transition>
    </mc:Choice>
    <mc:Fallback xmlns="">
      <p:transition spd="med" advTm="1228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E7DE2-2EF9-7D86-3586-676305236A47}"/>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53706428-0A65-F24E-61A6-9F16E8208582}"/>
              </a:ext>
            </a:extLst>
          </p:cNvPr>
          <p:cNvPicPr>
            <a:picLocks noChangeAspect="1"/>
          </p:cNvPicPr>
          <p:nvPr/>
        </p:nvPicPr>
        <p:blipFill>
          <a:blip r:embed="rId4"/>
          <a:stretch>
            <a:fillRect/>
          </a:stretch>
        </p:blipFill>
        <p:spPr>
          <a:xfrm>
            <a:off x="3275662" y="-412288"/>
            <a:ext cx="7602190" cy="10857855"/>
          </a:xfrm>
          <a:prstGeom prst="rect">
            <a:avLst/>
          </a:prstGeom>
          <a:ln w="88900" cap="sq" cmpd="thickThin">
            <a:solidFill>
              <a:srgbClr val="000000"/>
            </a:solidFill>
            <a:prstDash val="solid"/>
            <a:miter lim="800000"/>
          </a:ln>
          <a:effectLst>
            <a:innerShdw blurRad="76200">
              <a:srgbClr val="000000"/>
            </a:innerShdw>
          </a:effectLst>
        </p:spPr>
      </p:pic>
      <p:sp>
        <p:nvSpPr>
          <p:cNvPr id="6" name="楕円 5">
            <a:extLst>
              <a:ext uri="{FF2B5EF4-FFF2-40B4-BE49-F238E27FC236}">
                <a16:creationId xmlns:a16="http://schemas.microsoft.com/office/drawing/2014/main" id="{59BB8754-9CFC-0782-11EB-362E70B07AAE}"/>
              </a:ext>
            </a:extLst>
          </p:cNvPr>
          <p:cNvSpPr/>
          <p:nvPr/>
        </p:nvSpPr>
        <p:spPr>
          <a:xfrm>
            <a:off x="9203235" y="1403259"/>
            <a:ext cx="692040" cy="6985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
        <p:nvSpPr>
          <p:cNvPr id="3" name="テキスト ボックス 3">
            <a:extLst>
              <a:ext uri="{FF2B5EF4-FFF2-40B4-BE49-F238E27FC236}">
                <a16:creationId xmlns:a16="http://schemas.microsoft.com/office/drawing/2014/main" id="{1B2C7A24-FEEA-0CFF-9EF3-A728651D29E8}"/>
              </a:ext>
            </a:extLst>
          </p:cNvPr>
          <p:cNvSpPr txBox="1">
            <a:spLocks noChangeArrowheads="1"/>
          </p:cNvSpPr>
          <p:nvPr/>
        </p:nvSpPr>
        <p:spPr bwMode="auto">
          <a:xfrm>
            <a:off x="2296725" y="1403259"/>
            <a:ext cx="553998" cy="5454741"/>
          </a:xfrm>
          <a:prstGeom prst="rect">
            <a:avLst/>
          </a:prstGeom>
          <a:solidFill>
            <a:schemeClr val="bg1"/>
          </a:solidFill>
          <a:ln w="6350">
            <a:noFill/>
            <a:miter lim="800000"/>
            <a:headEnd/>
            <a:tailEnd/>
          </a:ln>
          <a:effectLst/>
        </p:spPr>
        <p:txBody>
          <a:bodyPr vert="eaVert"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b="1" dirty="0">
                <a:solidFill>
                  <a:srgbClr val="FF0000"/>
                </a:solidFill>
                <a:latin typeface="游ゴシック" panose="020B0400000000000000" pitchFamily="50" charset="-128"/>
                <a:ea typeface="游ゴシック" panose="020B0400000000000000" pitchFamily="50" charset="-128"/>
              </a:rPr>
              <a:t>『</a:t>
            </a:r>
            <a:r>
              <a:rPr lang="ja-JP" altLang="en-US" sz="2400" b="1" dirty="0">
                <a:solidFill>
                  <a:srgbClr val="FF0000"/>
                </a:solidFill>
                <a:latin typeface="游ゴシック" panose="020B0400000000000000" pitchFamily="50" charset="-128"/>
                <a:ea typeface="游ゴシック" panose="020B0400000000000000" pitchFamily="50" charset="-128"/>
              </a:rPr>
              <a:t>日野一流系図</a:t>
            </a:r>
            <a:r>
              <a:rPr lang="en-US" altLang="ja-JP" sz="2400" b="1" dirty="0">
                <a:solidFill>
                  <a:srgbClr val="FF0000"/>
                </a:solidFill>
                <a:latin typeface="游ゴシック" panose="020B0400000000000000" pitchFamily="50" charset="-128"/>
                <a:ea typeface="游ゴシック" panose="020B0400000000000000" pitchFamily="50" charset="-128"/>
              </a:rPr>
              <a:t>』</a:t>
            </a:r>
            <a:r>
              <a:rPr lang="ja-JP" altLang="en-US" sz="2400" b="1" dirty="0">
                <a:solidFill>
                  <a:srgbClr val="FF0000"/>
                </a:solidFill>
                <a:latin typeface="游ゴシック" panose="020B0400000000000000" pitchFamily="50" charset="-128"/>
                <a:ea typeface="游ゴシック" panose="020B0400000000000000" pitchFamily="50" charset="-128"/>
              </a:rPr>
              <a:t>（</a:t>
            </a:r>
            <a:r>
              <a:rPr lang="en-US" altLang="ja-JP" sz="2400" b="1" dirty="0">
                <a:solidFill>
                  <a:srgbClr val="FF0000"/>
                </a:solidFill>
                <a:latin typeface="游ゴシック" panose="020B0400000000000000" pitchFamily="50" charset="-128"/>
                <a:ea typeface="游ゴシック" panose="020B0400000000000000" pitchFamily="50" charset="-128"/>
              </a:rPr>
              <a:t>『</a:t>
            </a:r>
            <a:r>
              <a:rPr lang="ja-JP" altLang="en-US" sz="2400" b="1" dirty="0">
                <a:solidFill>
                  <a:srgbClr val="FF0000"/>
                </a:solidFill>
                <a:latin typeface="游ゴシック" panose="020B0400000000000000" pitchFamily="50" charset="-128"/>
                <a:ea typeface="游ゴシック" panose="020B0400000000000000" pitchFamily="50" charset="-128"/>
              </a:rPr>
              <a:t>聖典全書</a:t>
            </a:r>
            <a:r>
              <a:rPr lang="en-US" altLang="ja-JP" sz="2400" b="1" dirty="0">
                <a:solidFill>
                  <a:srgbClr val="FF0000"/>
                </a:solidFill>
                <a:latin typeface="游ゴシック" panose="020B0400000000000000" pitchFamily="50" charset="-128"/>
                <a:ea typeface="游ゴシック" panose="020B0400000000000000" pitchFamily="50" charset="-128"/>
              </a:rPr>
              <a:t>』</a:t>
            </a:r>
            <a:r>
              <a:rPr lang="ja-JP" altLang="en-US" sz="2400" b="1" dirty="0">
                <a:solidFill>
                  <a:srgbClr val="FF0000"/>
                </a:solidFill>
                <a:latin typeface="游ゴシック" panose="020B0400000000000000" pitchFamily="50" charset="-128"/>
                <a:ea typeface="游ゴシック" panose="020B0400000000000000" pitchFamily="50" charset="-128"/>
              </a:rPr>
              <a:t>六）</a:t>
            </a:r>
            <a:endParaRPr lang="en-US" altLang="ja-JP" sz="2400" b="1" dirty="0">
              <a:solidFill>
                <a:srgbClr val="FF0000"/>
              </a:solidFill>
              <a:latin typeface="游ゴシック" panose="020B0400000000000000" pitchFamily="50" charset="-128"/>
              <a:ea typeface="游ゴシック" panose="020B0400000000000000" pitchFamily="50" charset="-128"/>
            </a:endParaRPr>
          </a:p>
        </p:txBody>
      </p:sp>
      <mc:AlternateContent xmlns:mc="http://schemas.openxmlformats.org/markup-compatibility/2006" xmlns:p14="http://schemas.microsoft.com/office/powerpoint/2010/main">
        <mc:Choice Requires="p14">
          <p:contentPart p14:bwMode="auto" r:id="rId5">
            <p14:nvContentPartPr>
              <p14:cNvPr id="11" name="インク 10">
                <a:extLst>
                  <a:ext uri="{FF2B5EF4-FFF2-40B4-BE49-F238E27FC236}">
                    <a16:creationId xmlns:a16="http://schemas.microsoft.com/office/drawing/2014/main" id="{D7A6F8DC-F122-E3C0-36AD-AB278A86B29F}"/>
                  </a:ext>
                </a:extLst>
              </p14:cNvPr>
              <p14:cNvContentPartPr/>
              <p14:nvPr/>
            </p14:nvContentPartPr>
            <p14:xfrm>
              <a:off x="7970663" y="1752524"/>
              <a:ext cx="720" cy="130407"/>
            </p14:xfrm>
          </p:contentPart>
        </mc:Choice>
        <mc:Fallback xmlns="">
          <p:pic>
            <p:nvPicPr>
              <p:cNvPr id="11" name="インク 10">
                <a:extLst>
                  <a:ext uri="{FF2B5EF4-FFF2-40B4-BE49-F238E27FC236}">
                    <a16:creationId xmlns:a16="http://schemas.microsoft.com/office/drawing/2014/main" id="{D7A6F8DC-F122-E3C0-36AD-AB278A86B29F}"/>
                  </a:ext>
                </a:extLst>
              </p:cNvPr>
              <p:cNvPicPr/>
              <p:nvPr/>
            </p:nvPicPr>
            <p:blipFill>
              <a:blip r:embed="rId9"/>
              <a:stretch>
                <a:fillRect/>
              </a:stretch>
            </p:blipFill>
            <p:spPr>
              <a:xfrm>
                <a:off x="7790663" y="1572404"/>
                <a:ext cx="360000" cy="49028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インク 11">
                <a:extLst>
                  <a:ext uri="{FF2B5EF4-FFF2-40B4-BE49-F238E27FC236}">
                    <a16:creationId xmlns:a16="http://schemas.microsoft.com/office/drawing/2014/main" id="{44644AF8-1929-AED5-543C-BB017A258444}"/>
                  </a:ext>
                </a:extLst>
              </p14:cNvPr>
              <p14:cNvContentPartPr/>
              <p14:nvPr/>
            </p14:nvContentPartPr>
            <p14:xfrm>
              <a:off x="6997322" y="1752521"/>
              <a:ext cx="720" cy="130407"/>
            </p14:xfrm>
          </p:contentPart>
        </mc:Choice>
        <mc:Fallback xmlns="">
          <p:pic>
            <p:nvPicPr>
              <p:cNvPr id="12" name="インク 11">
                <a:extLst>
                  <a:ext uri="{FF2B5EF4-FFF2-40B4-BE49-F238E27FC236}">
                    <a16:creationId xmlns:a16="http://schemas.microsoft.com/office/drawing/2014/main" id="{44644AF8-1929-AED5-543C-BB017A258444}"/>
                  </a:ext>
                </a:extLst>
              </p:cNvPr>
              <p:cNvPicPr/>
              <p:nvPr/>
            </p:nvPicPr>
            <p:blipFill>
              <a:blip r:embed="rId11"/>
              <a:stretch>
                <a:fillRect/>
              </a:stretch>
            </p:blipFill>
            <p:spPr>
              <a:xfrm>
                <a:off x="6817322" y="1572401"/>
                <a:ext cx="360000" cy="49028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インク 12">
                <a:extLst>
                  <a:ext uri="{FF2B5EF4-FFF2-40B4-BE49-F238E27FC236}">
                    <a16:creationId xmlns:a16="http://schemas.microsoft.com/office/drawing/2014/main" id="{FF32008E-0C86-661B-0AA1-86A14C6E2D91}"/>
                  </a:ext>
                </a:extLst>
              </p14:cNvPr>
              <p14:cNvContentPartPr/>
              <p14:nvPr/>
            </p14:nvContentPartPr>
            <p14:xfrm>
              <a:off x="6189936" y="1752522"/>
              <a:ext cx="720" cy="130407"/>
            </p14:xfrm>
          </p:contentPart>
        </mc:Choice>
        <mc:Fallback xmlns="">
          <p:pic>
            <p:nvPicPr>
              <p:cNvPr id="13" name="インク 12">
                <a:extLst>
                  <a:ext uri="{FF2B5EF4-FFF2-40B4-BE49-F238E27FC236}">
                    <a16:creationId xmlns:a16="http://schemas.microsoft.com/office/drawing/2014/main" id="{FF32008E-0C86-661B-0AA1-86A14C6E2D91}"/>
                  </a:ext>
                </a:extLst>
              </p:cNvPr>
              <p:cNvPicPr/>
              <p:nvPr/>
            </p:nvPicPr>
            <p:blipFill>
              <a:blip r:embed="rId9"/>
              <a:stretch>
                <a:fillRect/>
              </a:stretch>
            </p:blipFill>
            <p:spPr>
              <a:xfrm>
                <a:off x="6009936" y="1572402"/>
                <a:ext cx="360000" cy="49028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インク 13">
                <a:extLst>
                  <a:ext uri="{FF2B5EF4-FFF2-40B4-BE49-F238E27FC236}">
                    <a16:creationId xmlns:a16="http://schemas.microsoft.com/office/drawing/2014/main" id="{A1107E55-9E98-7EB4-BAFB-DDF2DC5C2162}"/>
                  </a:ext>
                </a:extLst>
              </p14:cNvPr>
              <p14:cNvContentPartPr/>
              <p14:nvPr/>
            </p14:nvContentPartPr>
            <p14:xfrm>
              <a:off x="5650511" y="1743284"/>
              <a:ext cx="720" cy="130407"/>
            </p14:xfrm>
          </p:contentPart>
        </mc:Choice>
        <mc:Fallback xmlns="">
          <p:pic>
            <p:nvPicPr>
              <p:cNvPr id="14" name="インク 13">
                <a:extLst>
                  <a:ext uri="{FF2B5EF4-FFF2-40B4-BE49-F238E27FC236}">
                    <a16:creationId xmlns:a16="http://schemas.microsoft.com/office/drawing/2014/main" id="{A1107E55-9E98-7EB4-BAFB-DDF2DC5C2162}"/>
                  </a:ext>
                </a:extLst>
              </p:cNvPr>
              <p:cNvPicPr/>
              <p:nvPr/>
            </p:nvPicPr>
            <p:blipFill>
              <a:blip r:embed="rId11"/>
              <a:stretch>
                <a:fillRect/>
              </a:stretch>
            </p:blipFill>
            <p:spPr>
              <a:xfrm>
                <a:off x="5470511" y="1563164"/>
                <a:ext cx="360000" cy="490287"/>
              </a:xfrm>
              <a:prstGeom prst="rect">
                <a:avLst/>
              </a:prstGeom>
            </p:spPr>
          </p:pic>
        </mc:Fallback>
      </mc:AlternateContent>
    </p:spTree>
    <p:custDataLst>
      <p:tags r:id="rId1"/>
    </p:custDataLst>
    <p:extLst>
      <p:ext uri="{BB962C8B-B14F-4D97-AF65-F5344CB8AC3E}">
        <p14:creationId xmlns:p14="http://schemas.microsoft.com/office/powerpoint/2010/main" val="3466116784"/>
      </p:ext>
    </p:extLst>
  </p:cSld>
  <p:clrMapOvr>
    <a:masterClrMapping/>
  </p:clrMapOvr>
  <mc:AlternateContent xmlns:mc="http://schemas.openxmlformats.org/markup-compatibility/2006" xmlns:p14="http://schemas.microsoft.com/office/powerpoint/2010/main">
    <mc:Choice Requires="p14">
      <p:transition spd="med" p14:dur="700" advTm="118551">
        <p:fade/>
      </p:transition>
    </mc:Choice>
    <mc:Fallback xmlns="">
      <p:transition spd="med" advTm="11855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10;&#10;AI 生成コンテンツは誤りを含む可能性があります。">
            <a:extLst>
              <a:ext uri="{FF2B5EF4-FFF2-40B4-BE49-F238E27FC236}">
                <a16:creationId xmlns:a16="http://schemas.microsoft.com/office/drawing/2014/main" id="{67AC82C1-4F27-4B4D-A712-538F262C5C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1674" y="468748"/>
            <a:ext cx="8391525" cy="5920503"/>
          </a:xfrm>
          <a:prstGeom prst="rect">
            <a:avLst/>
          </a:prstGeom>
        </p:spPr>
      </p:pic>
      <p:sp>
        <p:nvSpPr>
          <p:cNvPr id="5" name="Text Box 5"/>
          <p:cNvSpPr txBox="1">
            <a:spLocks noChangeArrowheads="1"/>
          </p:cNvSpPr>
          <p:nvPr/>
        </p:nvSpPr>
        <p:spPr bwMode="auto">
          <a:xfrm>
            <a:off x="6955316" y="5742920"/>
            <a:ext cx="3026883" cy="646331"/>
          </a:xfrm>
          <a:prstGeom prst="rect">
            <a:avLst/>
          </a:prstGeom>
          <a:solidFill>
            <a:schemeClr val="accent1">
              <a:lumMod val="20000"/>
              <a:lumOff val="80000"/>
            </a:schemeClr>
          </a:solidFill>
          <a:ln>
            <a:noFill/>
          </a:ln>
          <a:effectLst/>
        </p:spPr>
        <p:txBody>
          <a:bodyPr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ja-JP" altLang="en-US" sz="3600" b="1" dirty="0">
                <a:latin typeface="游ゴシック" panose="020B0400000000000000" pitchFamily="50" charset="-128"/>
                <a:ea typeface="游ゴシック" panose="020B0400000000000000" pitchFamily="50" charset="-128"/>
              </a:rPr>
              <a:t>慈円和尚住房</a:t>
            </a:r>
            <a:endParaRPr lang="ja-JP" altLang="en-US" sz="4400" b="1" dirty="0">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1296778831"/>
      </p:ext>
    </p:extLst>
  </p:cSld>
  <p:clrMapOvr>
    <a:masterClrMapping/>
  </p:clrMapOvr>
  <mc:AlternateContent xmlns:mc="http://schemas.openxmlformats.org/markup-compatibility/2006" xmlns:p14="http://schemas.microsoft.com/office/powerpoint/2010/main">
    <mc:Choice Requires="p14">
      <p:transition spd="med" p14:dur="700" advTm="44979">
        <p:fade/>
      </p:transition>
    </mc:Choice>
    <mc:Fallback xmlns="">
      <p:transition spd="med" advTm="4497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41856" y="351413"/>
            <a:ext cx="10908288" cy="646331"/>
          </a:xfrm>
          <a:prstGeom prst="rect">
            <a:avLst/>
          </a:prstGeom>
          <a:noFill/>
        </p:spPr>
        <p:txBody>
          <a:bodyPr wrap="square" rtlCol="0">
            <a:spAutoFit/>
          </a:bodyPr>
          <a:lstStyle/>
          <a:p>
            <a:r>
              <a:rPr lang="ja-JP" altLang="en-US" sz="3600" b="1" dirty="0">
                <a:ea typeface="游ゴシック" panose="020B0400000000000000" pitchFamily="50" charset="-128"/>
              </a:rPr>
              <a:t>親鸞聖人の出家得度の場所は</a:t>
            </a:r>
            <a:r>
              <a:rPr lang="ja-JP" altLang="en-US" sz="3600" b="1" dirty="0">
                <a:solidFill>
                  <a:schemeClr val="accent1">
                    <a:lumMod val="75000"/>
                  </a:schemeClr>
                </a:solidFill>
                <a:latin typeface="游ゴシック" panose="020B0400000000000000" pitchFamily="50" charset="-128"/>
                <a:ea typeface="游ゴシック" panose="020B0400000000000000" pitchFamily="50" charset="-128"/>
              </a:rPr>
              <a:t>青蓮院</a:t>
            </a:r>
            <a:r>
              <a:rPr lang="ja-JP" altLang="en-US" sz="3600" b="1" dirty="0">
                <a:ea typeface="游ゴシック" panose="020B0400000000000000" pitchFamily="50" charset="-128"/>
              </a:rPr>
              <a:t>ではないのか？</a:t>
            </a:r>
          </a:p>
        </p:txBody>
      </p:sp>
      <p:sp>
        <p:nvSpPr>
          <p:cNvPr id="3" name="テキスト ボックス 2"/>
          <p:cNvSpPr txBox="1"/>
          <p:nvPr/>
        </p:nvSpPr>
        <p:spPr>
          <a:xfrm>
            <a:off x="641856" y="1178941"/>
            <a:ext cx="9117078" cy="2062103"/>
          </a:xfrm>
          <a:prstGeom prst="rect">
            <a:avLst/>
          </a:prstGeom>
          <a:noFill/>
        </p:spPr>
        <p:txBody>
          <a:bodyPr wrap="square" rtlCol="0">
            <a:spAutoFit/>
          </a:bodyPr>
          <a:lstStyle/>
          <a:p>
            <a:r>
              <a:rPr lang="ja-JP" altLang="en-US" sz="3200" b="1" dirty="0">
                <a:ea typeface="游ゴシック" panose="020B0400000000000000" pitchFamily="50" charset="-128"/>
              </a:rPr>
              <a:t>親鸞聖人が得度されたのは、治承</a:t>
            </a:r>
            <a:r>
              <a:rPr lang="en-US" altLang="ja-JP" sz="3200" b="1" dirty="0">
                <a:ea typeface="游ゴシック" panose="020B0400000000000000" pitchFamily="50" charset="-128"/>
              </a:rPr>
              <a:t>5(1181)</a:t>
            </a:r>
            <a:r>
              <a:rPr lang="ja-JP" altLang="en-US" sz="3200" b="1" dirty="0">
                <a:ea typeface="游ゴシック" panose="020B0400000000000000" pitchFamily="50" charset="-128"/>
              </a:rPr>
              <a:t>年。</a:t>
            </a:r>
            <a:endParaRPr lang="en-US" altLang="ja-JP" sz="3200" b="1" dirty="0">
              <a:ea typeface="游ゴシック" panose="020B0400000000000000" pitchFamily="50" charset="-128"/>
            </a:endParaRPr>
          </a:p>
          <a:p>
            <a:r>
              <a:rPr lang="ja-JP" altLang="en-US" sz="3200" b="1" dirty="0">
                <a:ea typeface="游ゴシック" panose="020B0400000000000000" pitchFamily="50" charset="-128"/>
              </a:rPr>
              <a:t>→当時、青蓮院はまだ比叡山の中にある</a:t>
            </a:r>
            <a:endParaRPr lang="en-US" altLang="ja-JP" sz="3200" b="1" dirty="0">
              <a:ea typeface="游ゴシック" panose="020B0400000000000000" pitchFamily="50" charset="-128"/>
            </a:endParaRPr>
          </a:p>
          <a:p>
            <a:r>
              <a:rPr lang="en-US" altLang="ja-JP" sz="3200" b="1" dirty="0">
                <a:ea typeface="游ゴシック" panose="020B0400000000000000" pitchFamily="50" charset="-128"/>
              </a:rPr>
              <a:t>   </a:t>
            </a:r>
            <a:r>
              <a:rPr lang="ja-JP" altLang="en-US" sz="3200" b="1" dirty="0">
                <a:ea typeface="游ゴシック" panose="020B0400000000000000" pitchFamily="50" charset="-128"/>
              </a:rPr>
              <a:t>お寺であった。</a:t>
            </a:r>
            <a:endParaRPr lang="en-US" altLang="ja-JP" sz="3200" b="1" dirty="0">
              <a:ea typeface="游ゴシック" panose="020B0400000000000000" pitchFamily="50" charset="-128"/>
            </a:endParaRPr>
          </a:p>
          <a:p>
            <a:r>
              <a:rPr lang="ja-JP" altLang="en-US" sz="3200" b="1" dirty="0">
                <a:ea typeface="游ゴシック" panose="020B0400000000000000" pitchFamily="50" charset="-128"/>
              </a:rPr>
              <a:t>→慈円和尚の師である覚快が管轄していた。</a:t>
            </a:r>
          </a:p>
        </p:txBody>
      </p:sp>
      <p:sp>
        <p:nvSpPr>
          <p:cNvPr id="4" name="テキスト ボックス 3"/>
          <p:cNvSpPr txBox="1"/>
          <p:nvPr/>
        </p:nvSpPr>
        <p:spPr>
          <a:xfrm>
            <a:off x="641856" y="3237576"/>
            <a:ext cx="9530226" cy="2062103"/>
          </a:xfrm>
          <a:prstGeom prst="rect">
            <a:avLst/>
          </a:prstGeom>
          <a:noFill/>
        </p:spPr>
        <p:txBody>
          <a:bodyPr wrap="square" rtlCol="0">
            <a:spAutoFit/>
          </a:bodyPr>
          <a:lstStyle/>
          <a:p>
            <a:r>
              <a:rPr lang="ja-JP" altLang="en-US" sz="3200" b="1" dirty="0">
                <a:ea typeface="游ゴシック" panose="020B0400000000000000" pitchFamily="50" charset="-128"/>
              </a:rPr>
              <a:t>親鸞聖人が慈円和尚のもとで出家得度したと考えた場合、その場所が青蓮院であったとは考えがたい。</a:t>
            </a:r>
            <a:endParaRPr lang="en-US" altLang="ja-JP" sz="3200" b="1" dirty="0">
              <a:ea typeface="游ゴシック" panose="020B0400000000000000" pitchFamily="50" charset="-128"/>
            </a:endParaRPr>
          </a:p>
          <a:p>
            <a:r>
              <a:rPr lang="ja-JP" altLang="en-US" sz="3200" b="1" dirty="0">
                <a:ea typeface="游ゴシック" panose="020B0400000000000000" pitchFamily="50" charset="-128"/>
              </a:rPr>
              <a:t>→慈円和尚の住房であった三条白川坊で</a:t>
            </a:r>
            <a:endParaRPr lang="en-US" altLang="ja-JP" sz="3200" b="1" dirty="0">
              <a:ea typeface="游ゴシック" panose="020B0400000000000000" pitchFamily="50" charset="-128"/>
            </a:endParaRPr>
          </a:p>
          <a:p>
            <a:r>
              <a:rPr lang="en-US" altLang="ja-JP" sz="3200" b="1" dirty="0">
                <a:ea typeface="游ゴシック" panose="020B0400000000000000" pitchFamily="50" charset="-128"/>
              </a:rPr>
              <a:t>   </a:t>
            </a:r>
            <a:r>
              <a:rPr lang="ja-JP" altLang="en-US" sz="3200" b="1" dirty="0">
                <a:ea typeface="游ゴシック" panose="020B0400000000000000" pitchFamily="50" charset="-128"/>
              </a:rPr>
              <a:t>あったと見るのが穏当か。</a:t>
            </a:r>
          </a:p>
        </p:txBody>
      </p:sp>
      <p:sp>
        <p:nvSpPr>
          <p:cNvPr id="5" name="テキスト ボックス 4">
            <a:extLst>
              <a:ext uri="{FF2B5EF4-FFF2-40B4-BE49-F238E27FC236}">
                <a16:creationId xmlns:a16="http://schemas.microsoft.com/office/drawing/2014/main" id="{979827DA-9F56-2B7B-4F42-4AF39B52B2A2}"/>
              </a:ext>
            </a:extLst>
          </p:cNvPr>
          <p:cNvSpPr txBox="1"/>
          <p:nvPr/>
        </p:nvSpPr>
        <p:spPr>
          <a:xfrm>
            <a:off x="641856" y="5372000"/>
            <a:ext cx="9530226" cy="1077218"/>
          </a:xfrm>
          <a:prstGeom prst="rect">
            <a:avLst/>
          </a:prstGeom>
          <a:noFill/>
        </p:spPr>
        <p:txBody>
          <a:bodyPr wrap="square" rtlCol="0">
            <a:spAutoFit/>
          </a:bodyPr>
          <a:lstStyle/>
          <a:p>
            <a:r>
              <a:rPr lang="en-US" altLang="ja-JP" sz="3200" b="1" dirty="0">
                <a:ea typeface="游ゴシック" panose="020B0400000000000000" pitchFamily="50" charset="-128"/>
              </a:rPr>
              <a:t>※</a:t>
            </a:r>
            <a:r>
              <a:rPr lang="ja-JP" altLang="en-US" sz="3200" b="1" dirty="0">
                <a:ea typeface="游ゴシック" panose="020B0400000000000000" pitchFamily="50" charset="-128"/>
              </a:rPr>
              <a:t>出家の師については、慈円和尚ではないとする</a:t>
            </a:r>
            <a:endParaRPr lang="en-US" altLang="ja-JP" sz="3200" b="1" dirty="0">
              <a:ea typeface="游ゴシック" panose="020B0400000000000000" pitchFamily="50" charset="-128"/>
            </a:endParaRPr>
          </a:p>
          <a:p>
            <a:r>
              <a:rPr lang="ja-JP" altLang="en-US" sz="3200" b="1" dirty="0">
                <a:ea typeface="游ゴシック" panose="020B0400000000000000" pitchFamily="50" charset="-128"/>
              </a:rPr>
              <a:t>　説も出されています。</a:t>
            </a:r>
            <a:endParaRPr lang="en-US" altLang="ja-JP" sz="3200"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2656968592"/>
      </p:ext>
    </p:extLst>
  </p:cSld>
  <p:clrMapOvr>
    <a:masterClrMapping/>
  </p:clrMapOvr>
  <mc:AlternateContent xmlns:mc="http://schemas.openxmlformats.org/markup-compatibility/2006" xmlns:p14="http://schemas.microsoft.com/office/powerpoint/2010/main">
    <mc:Choice Requires="p14">
      <p:transition spd="med" p14:dur="700" advTm="84560">
        <p:fade/>
      </p:transition>
    </mc:Choice>
    <mc:Fallback xmlns="">
      <p:transition spd="med" advTm="845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500"/>
                                        <p:tgtEl>
                                          <p:spTgt spid="4">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fade">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Effect transition="in" filter="fade">
                                      <p:cBhvr>
                                        <p:cTn id="4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10;&#10;AI 生成コンテンツは誤りを含む可能性があります。">
            <a:extLst>
              <a:ext uri="{FF2B5EF4-FFF2-40B4-BE49-F238E27FC236}">
                <a16:creationId xmlns:a16="http://schemas.microsoft.com/office/drawing/2014/main" id="{C34C138E-7674-7E04-00A5-8AE470B77AB1}"/>
              </a:ext>
            </a:extLst>
          </p:cNvPr>
          <p:cNvPicPr>
            <a:picLocks noChangeAspect="1"/>
          </p:cNvPicPr>
          <p:nvPr/>
        </p:nvPicPr>
        <p:blipFill>
          <a:blip r:embed="rId3">
            <a:extLst>
              <a:ext uri="{28A0092B-C50C-407E-A947-70E740481C1C}">
                <a14:useLocalDpi xmlns:a14="http://schemas.microsoft.com/office/drawing/2010/main" val="0"/>
              </a:ext>
            </a:extLst>
          </a:blip>
          <a:srcRect l="48725"/>
          <a:stretch>
            <a:fillRect/>
          </a:stretch>
        </p:blipFill>
        <p:spPr>
          <a:xfrm>
            <a:off x="3444110" y="0"/>
            <a:ext cx="5731748" cy="7886700"/>
          </a:xfrm>
          <a:prstGeom prst="rect">
            <a:avLst/>
          </a:prstGeom>
        </p:spPr>
      </p:pic>
      <p:grpSp>
        <p:nvGrpSpPr>
          <p:cNvPr id="9" name="グループ化 8">
            <a:extLst>
              <a:ext uri="{FF2B5EF4-FFF2-40B4-BE49-F238E27FC236}">
                <a16:creationId xmlns:a16="http://schemas.microsoft.com/office/drawing/2014/main" id="{7126C131-CD18-4A38-29F7-5815EA18FF4F}"/>
              </a:ext>
            </a:extLst>
          </p:cNvPr>
          <p:cNvGrpSpPr/>
          <p:nvPr/>
        </p:nvGrpSpPr>
        <p:grpSpPr>
          <a:xfrm>
            <a:off x="7822420" y="139700"/>
            <a:ext cx="1353438" cy="3621144"/>
            <a:chOff x="8896673" y="-192528"/>
            <a:chExt cx="1353438" cy="5198332"/>
          </a:xfrm>
        </p:grpSpPr>
        <p:pic>
          <p:nvPicPr>
            <p:cNvPr id="3" name="図 2"/>
            <p:cNvPicPr>
              <a:picLocks noChangeAspect="1"/>
            </p:cNvPicPr>
            <p:nvPr/>
          </p:nvPicPr>
          <p:blipFill>
            <a:blip r:embed="rId4"/>
            <a:stretch>
              <a:fillRect/>
            </a:stretch>
          </p:blipFill>
          <p:spPr>
            <a:xfrm>
              <a:off x="8896673" y="-192528"/>
              <a:ext cx="1353438" cy="5198332"/>
            </a:xfrm>
            <a:prstGeom prst="rect">
              <a:avLst/>
            </a:prstGeom>
          </p:spPr>
        </p:pic>
        <p:sp>
          <p:nvSpPr>
            <p:cNvPr id="4" name="正方形/長方形 3"/>
            <p:cNvSpPr/>
            <p:nvPr/>
          </p:nvSpPr>
          <p:spPr>
            <a:xfrm flipH="1">
              <a:off x="9257567" y="320297"/>
              <a:ext cx="677108" cy="4662399"/>
            </a:xfrm>
            <a:prstGeom prst="rect">
              <a:avLst/>
            </a:prstGeom>
          </p:spPr>
          <p:txBody>
            <a:bodyPr vert="eaVert" wrap="square">
              <a:spAutoFit/>
            </a:bodyPr>
            <a:lstStyle/>
            <a:p>
              <a:pPr lvl="0" eaLnBrk="1" hangingPunct="1"/>
              <a:r>
                <a:rPr lang="ja-JP" altLang="en-US" sz="3200" b="1" dirty="0">
                  <a:solidFill>
                    <a:srgbClr val="000000"/>
                  </a:solidFill>
                  <a:latin typeface="游ゴシック" panose="020B0400000000000000" pitchFamily="50" charset="-128"/>
                  <a:ea typeface="游ゴシック" panose="020B0400000000000000" pitchFamily="50" charset="-128"/>
                </a:rPr>
                <a:t>親鸞聖人　九歳</a:t>
              </a:r>
            </a:p>
          </p:txBody>
        </p:sp>
      </p:grpSp>
      <p:grpSp>
        <p:nvGrpSpPr>
          <p:cNvPr id="6" name="グループ化 5">
            <a:extLst>
              <a:ext uri="{FF2B5EF4-FFF2-40B4-BE49-F238E27FC236}">
                <a16:creationId xmlns:a16="http://schemas.microsoft.com/office/drawing/2014/main" id="{49B4460E-87D3-E390-3240-38BFEF8F9260}"/>
              </a:ext>
            </a:extLst>
          </p:cNvPr>
          <p:cNvGrpSpPr/>
          <p:nvPr/>
        </p:nvGrpSpPr>
        <p:grpSpPr>
          <a:xfrm>
            <a:off x="2355742" y="3760844"/>
            <a:ext cx="1454700" cy="3154375"/>
            <a:chOff x="1840629" y="4127902"/>
            <a:chExt cx="1454700" cy="3154375"/>
          </a:xfrm>
        </p:grpSpPr>
        <p:sp>
          <p:nvSpPr>
            <p:cNvPr id="5" name="縦巻き 4">
              <a:extLst>
                <a:ext uri="{FF2B5EF4-FFF2-40B4-BE49-F238E27FC236}">
                  <a16:creationId xmlns:a16="http://schemas.microsoft.com/office/drawing/2014/main" id="{CACC6953-BEB9-4E83-B531-6F4A05FE461F}"/>
                </a:ext>
              </a:extLst>
            </p:cNvPr>
            <p:cNvSpPr/>
            <p:nvPr/>
          </p:nvSpPr>
          <p:spPr>
            <a:xfrm>
              <a:off x="1840629" y="4127902"/>
              <a:ext cx="1454700" cy="2457244"/>
            </a:xfrm>
            <a:prstGeom prst="verticalScroll">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b="1" dirty="0">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1EF5BD72-4124-459C-8863-FB7B7ABF7587}"/>
                </a:ext>
              </a:extLst>
            </p:cNvPr>
            <p:cNvSpPr txBox="1">
              <a:spLocks noChangeArrowheads="1"/>
            </p:cNvSpPr>
            <p:nvPr/>
          </p:nvSpPr>
          <p:spPr bwMode="auto">
            <a:xfrm>
              <a:off x="1983204" y="4367744"/>
              <a:ext cx="1169551" cy="291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3200" b="1" dirty="0">
                  <a:solidFill>
                    <a:srgbClr val="010000"/>
                  </a:solidFill>
                  <a:latin typeface="游ゴシック" panose="020B0400000000000000" pitchFamily="50" charset="-128"/>
                  <a:ea typeface="游ゴシック" panose="020B0400000000000000" pitchFamily="50" charset="-128"/>
                </a:rPr>
                <a:t>伯父</a:t>
              </a:r>
              <a:endParaRPr lang="en-US" altLang="ja-JP" sz="3200" b="1" dirty="0">
                <a:solidFill>
                  <a:srgbClr val="010000"/>
                </a:solidFill>
                <a:latin typeface="游ゴシック" panose="020B0400000000000000" pitchFamily="50" charset="-128"/>
                <a:ea typeface="游ゴシック" panose="020B0400000000000000" pitchFamily="50" charset="-128"/>
              </a:endParaRPr>
            </a:p>
            <a:p>
              <a:pPr eaLnBrk="1" hangingPunct="1">
                <a:spcBef>
                  <a:spcPct val="0"/>
                </a:spcBef>
                <a:buClrTx/>
                <a:buSzTx/>
                <a:buFontTx/>
                <a:buNone/>
              </a:pPr>
              <a:r>
                <a:rPr lang="ja-JP" altLang="en-US" sz="3200" b="1" dirty="0">
                  <a:solidFill>
                    <a:srgbClr val="010000"/>
                  </a:solidFill>
                  <a:latin typeface="游ゴシック" panose="020B0400000000000000" pitchFamily="50" charset="-128"/>
                  <a:ea typeface="游ゴシック" panose="020B0400000000000000" pitchFamily="50" charset="-128"/>
                </a:rPr>
                <a:t>　日野範綱</a:t>
              </a:r>
            </a:p>
          </p:txBody>
        </p:sp>
      </p:grpSp>
    </p:spTree>
    <p:extLst>
      <p:ext uri="{BB962C8B-B14F-4D97-AF65-F5344CB8AC3E}">
        <p14:creationId xmlns:p14="http://schemas.microsoft.com/office/powerpoint/2010/main" val="902816298"/>
      </p:ext>
    </p:extLst>
  </p:cSld>
  <p:clrMapOvr>
    <a:masterClrMapping/>
  </p:clrMapOvr>
  <mc:AlternateContent xmlns:mc="http://schemas.openxmlformats.org/markup-compatibility/2006" xmlns:p14="http://schemas.microsoft.com/office/powerpoint/2010/main">
    <mc:Choice Requires="p14">
      <p:transition spd="med" p14:dur="700" advTm="17779">
        <p:fade/>
      </p:transition>
    </mc:Choice>
    <mc:Fallback xmlns="">
      <p:transition spd="med" advTm="17779">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B97EA-A4E8-4ADC-C313-07D8E1DE45C2}"/>
            </a:ext>
          </a:extLst>
        </p:cNvPr>
        <p:cNvGrpSpPr/>
        <p:nvPr/>
      </p:nvGrpSpPr>
      <p:grpSpPr>
        <a:xfrm>
          <a:off x="0" y="0"/>
          <a:ext cx="0" cy="0"/>
          <a:chOff x="0" y="0"/>
          <a:chExt cx="0" cy="0"/>
        </a:xfrm>
      </p:grpSpPr>
      <p:pic>
        <p:nvPicPr>
          <p:cNvPr id="10" name="図 9" descr="グラフィカル ユーザー インターフェイス&#10;&#10;AI 生成コンテンツは誤りを含む可能性があります。">
            <a:extLst>
              <a:ext uri="{FF2B5EF4-FFF2-40B4-BE49-F238E27FC236}">
                <a16:creationId xmlns:a16="http://schemas.microsoft.com/office/drawing/2014/main" id="{DC41DC90-F7E4-0B87-2CE5-5E431DAC0E4F}"/>
              </a:ext>
            </a:extLst>
          </p:cNvPr>
          <p:cNvPicPr>
            <a:picLocks noChangeAspect="1"/>
          </p:cNvPicPr>
          <p:nvPr/>
        </p:nvPicPr>
        <p:blipFill>
          <a:blip r:embed="rId4">
            <a:extLst>
              <a:ext uri="{28A0092B-C50C-407E-A947-70E740481C1C}">
                <a14:useLocalDpi xmlns:a14="http://schemas.microsoft.com/office/drawing/2010/main" val="0"/>
              </a:ext>
            </a:extLst>
          </a:blip>
          <a:srcRect l="48725"/>
          <a:stretch>
            <a:fillRect/>
          </a:stretch>
        </p:blipFill>
        <p:spPr>
          <a:xfrm>
            <a:off x="3444110" y="0"/>
            <a:ext cx="5731748" cy="7886700"/>
          </a:xfrm>
          <a:prstGeom prst="rect">
            <a:avLst/>
          </a:prstGeom>
        </p:spPr>
      </p:pic>
      <p:sp>
        <p:nvSpPr>
          <p:cNvPr id="2" name="円形吹き出し 2">
            <a:extLst>
              <a:ext uri="{FF2B5EF4-FFF2-40B4-BE49-F238E27FC236}">
                <a16:creationId xmlns:a16="http://schemas.microsoft.com/office/drawing/2014/main" id="{3D8F570C-A098-6786-5F8A-363AC1F0F95B}"/>
              </a:ext>
            </a:extLst>
          </p:cNvPr>
          <p:cNvSpPr/>
          <p:nvPr/>
        </p:nvSpPr>
        <p:spPr>
          <a:xfrm>
            <a:off x="201606" y="480855"/>
            <a:ext cx="5894394" cy="3138645"/>
          </a:xfrm>
          <a:prstGeom prst="wedgeEllipseCallout">
            <a:avLst>
              <a:gd name="adj1" fmla="val 50831"/>
              <a:gd name="adj2" fmla="val 37905"/>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3200" b="1" dirty="0">
                <a:solidFill>
                  <a:srgbClr val="010000"/>
                </a:solidFill>
                <a:latin typeface="游ゴシック" panose="020B0400000000000000" pitchFamily="50" charset="-128"/>
                <a:ea typeface="游ゴシック" panose="020B0400000000000000" pitchFamily="50" charset="-128"/>
              </a:rPr>
              <a:t>  慈円和尚</a:t>
            </a:r>
            <a:r>
              <a:rPr lang="en-US" altLang="ja-JP" sz="3200" b="1" dirty="0">
                <a:solidFill>
                  <a:srgbClr val="010000"/>
                </a:solidFill>
                <a:latin typeface="游ゴシック" panose="020B0400000000000000" pitchFamily="50" charset="-128"/>
                <a:ea typeface="游ゴシック" panose="020B0400000000000000" pitchFamily="50" charset="-128"/>
              </a:rPr>
              <a:t>…</a:t>
            </a:r>
          </a:p>
          <a:p>
            <a:pPr eaLnBrk="1" hangingPunct="1">
              <a:defRPr/>
            </a:pPr>
            <a:r>
              <a:rPr lang="ja-JP" altLang="en-US" sz="3200" b="1" dirty="0">
                <a:solidFill>
                  <a:srgbClr val="010000"/>
                </a:solidFill>
                <a:latin typeface="游ゴシック" panose="020B0400000000000000" pitchFamily="50" charset="-128"/>
                <a:ea typeface="游ゴシック" panose="020B0400000000000000" pitchFamily="50" charset="-128"/>
              </a:rPr>
              <a:t>  私は世の無常に深く   </a:t>
            </a:r>
            <a:endParaRPr lang="en-US" altLang="ja-JP" sz="3200" b="1" dirty="0">
              <a:solidFill>
                <a:srgbClr val="010000"/>
              </a:solidFill>
              <a:latin typeface="游ゴシック" panose="020B0400000000000000" pitchFamily="50" charset="-128"/>
              <a:ea typeface="游ゴシック" panose="020B0400000000000000" pitchFamily="50" charset="-128"/>
            </a:endParaRPr>
          </a:p>
          <a:p>
            <a:pPr eaLnBrk="1" hangingPunct="1">
              <a:defRPr/>
            </a:pPr>
            <a:r>
              <a:rPr lang="en-US" altLang="ja-JP" sz="3200" b="1" dirty="0">
                <a:solidFill>
                  <a:srgbClr val="010000"/>
                </a:solidFill>
                <a:latin typeface="游ゴシック" panose="020B0400000000000000" pitchFamily="50" charset="-128"/>
                <a:ea typeface="游ゴシック" panose="020B0400000000000000" pitchFamily="50" charset="-128"/>
              </a:rPr>
              <a:t>  </a:t>
            </a:r>
            <a:r>
              <a:rPr lang="ja-JP" altLang="en-US" sz="3200" b="1" dirty="0">
                <a:solidFill>
                  <a:srgbClr val="010000"/>
                </a:solidFill>
                <a:latin typeface="游ゴシック" panose="020B0400000000000000" pitchFamily="50" charset="-128"/>
                <a:ea typeface="游ゴシック" panose="020B0400000000000000" pitchFamily="50" charset="-128"/>
              </a:rPr>
              <a:t>胸を痛めております。</a:t>
            </a:r>
            <a:endParaRPr lang="en-US" altLang="ja-JP" sz="3200" b="1" dirty="0">
              <a:solidFill>
                <a:srgbClr val="010000"/>
              </a:solidFill>
              <a:latin typeface="游ゴシック" panose="020B0400000000000000" pitchFamily="50" charset="-128"/>
              <a:ea typeface="游ゴシック" panose="020B0400000000000000" pitchFamily="50" charset="-128"/>
            </a:endParaRPr>
          </a:p>
          <a:p>
            <a:pPr eaLnBrk="1" hangingPunct="1">
              <a:defRPr/>
            </a:pPr>
            <a:r>
              <a:rPr lang="en-US" altLang="ja-JP" sz="3200" b="1" dirty="0">
                <a:solidFill>
                  <a:srgbClr val="010000"/>
                </a:solidFill>
                <a:latin typeface="游ゴシック" panose="020B0400000000000000" pitchFamily="50" charset="-128"/>
                <a:ea typeface="游ゴシック" panose="020B0400000000000000" pitchFamily="50" charset="-128"/>
              </a:rPr>
              <a:t>  </a:t>
            </a:r>
            <a:r>
              <a:rPr lang="ja-JP" altLang="en-US" sz="3200" b="1" dirty="0">
                <a:solidFill>
                  <a:srgbClr val="010000"/>
                </a:solidFill>
                <a:latin typeface="游ゴシック" panose="020B0400000000000000" pitchFamily="50" charset="-128"/>
                <a:ea typeface="游ゴシック" panose="020B0400000000000000" pitchFamily="50" charset="-128"/>
              </a:rPr>
              <a:t>どうか出家得度させ </a:t>
            </a:r>
            <a:endParaRPr lang="en-US" altLang="ja-JP" sz="3200" b="1" dirty="0">
              <a:solidFill>
                <a:srgbClr val="010000"/>
              </a:solidFill>
              <a:latin typeface="游ゴシック" panose="020B0400000000000000" pitchFamily="50" charset="-128"/>
              <a:ea typeface="游ゴシック" panose="020B0400000000000000" pitchFamily="50" charset="-128"/>
            </a:endParaRPr>
          </a:p>
          <a:p>
            <a:pPr eaLnBrk="1" hangingPunct="1">
              <a:defRPr/>
            </a:pPr>
            <a:r>
              <a:rPr lang="en-US" altLang="ja-JP" sz="3200" b="1" dirty="0">
                <a:solidFill>
                  <a:srgbClr val="010000"/>
                </a:solidFill>
                <a:latin typeface="游ゴシック" panose="020B0400000000000000" pitchFamily="50" charset="-128"/>
                <a:ea typeface="游ゴシック" panose="020B0400000000000000" pitchFamily="50" charset="-128"/>
              </a:rPr>
              <a:t>  </a:t>
            </a:r>
            <a:r>
              <a:rPr lang="ja-JP" altLang="en-US" sz="3200" b="1" dirty="0">
                <a:solidFill>
                  <a:srgbClr val="010000"/>
                </a:solidFill>
                <a:latin typeface="游ゴシック" panose="020B0400000000000000" pitchFamily="50" charset="-128"/>
                <a:ea typeface="游ゴシック" panose="020B0400000000000000" pitchFamily="50" charset="-128"/>
              </a:rPr>
              <a:t>てください</a:t>
            </a:r>
            <a:r>
              <a:rPr lang="en-US" altLang="ja-JP" sz="3200" b="1" dirty="0">
                <a:solidFill>
                  <a:srgbClr val="010000"/>
                </a:solidFill>
                <a:latin typeface="游ゴシック" panose="020B0400000000000000" pitchFamily="50" charset="-128"/>
                <a:ea typeface="游ゴシック" panose="020B0400000000000000" pitchFamily="50" charset="-128"/>
              </a:rPr>
              <a:t>…</a:t>
            </a:r>
            <a:endParaRPr lang="ja-JP" altLang="en-US" sz="3200" b="1" dirty="0">
              <a:solidFill>
                <a:srgbClr val="010000"/>
              </a:solidFill>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3777708582"/>
      </p:ext>
    </p:extLst>
  </p:cSld>
  <p:clrMapOvr>
    <a:masterClrMapping/>
  </p:clrMapOvr>
  <mc:AlternateContent xmlns:mc="http://schemas.openxmlformats.org/markup-compatibility/2006" xmlns:p14="http://schemas.microsoft.com/office/powerpoint/2010/main">
    <mc:Choice Requires="p14">
      <p:transition spd="med" p14:dur="700" advTm="20867">
        <p:fade/>
      </p:transition>
    </mc:Choice>
    <mc:Fallback xmlns="">
      <p:transition spd="med" advTm="208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ボックス, ウィンドウ が含まれている画像&#10;&#10;AI 生成コンテンツは誤りを含む可能性があります。">
            <a:extLst>
              <a:ext uri="{FF2B5EF4-FFF2-40B4-BE49-F238E27FC236}">
                <a16:creationId xmlns:a16="http://schemas.microsoft.com/office/drawing/2014/main" id="{01CA5B8C-48FB-5C51-D70A-1BC94FB83B27}"/>
              </a:ext>
            </a:extLst>
          </p:cNvPr>
          <p:cNvPicPr>
            <a:picLocks noChangeAspect="1"/>
          </p:cNvPicPr>
          <p:nvPr/>
        </p:nvPicPr>
        <p:blipFill>
          <a:blip r:embed="rId4">
            <a:extLst>
              <a:ext uri="{28A0092B-C50C-407E-A947-70E740481C1C}">
                <a14:useLocalDpi xmlns:a14="http://schemas.microsoft.com/office/drawing/2010/main" val="0"/>
              </a:ext>
            </a:extLst>
          </a:blip>
          <a:srcRect t="3455" b="7690"/>
          <a:stretch>
            <a:fillRect/>
          </a:stretch>
        </p:blipFill>
        <p:spPr>
          <a:xfrm>
            <a:off x="1793086" y="0"/>
            <a:ext cx="5870616" cy="7481426"/>
          </a:xfrm>
          <a:prstGeom prst="rect">
            <a:avLst/>
          </a:prstGeom>
        </p:spPr>
      </p:pic>
      <p:sp>
        <p:nvSpPr>
          <p:cNvPr id="3" name="円形吹き出し 2"/>
          <p:cNvSpPr/>
          <p:nvPr/>
        </p:nvSpPr>
        <p:spPr>
          <a:xfrm>
            <a:off x="5832504" y="979201"/>
            <a:ext cx="5349846" cy="4334817"/>
          </a:xfrm>
          <a:prstGeom prst="wedgeEllipseCallout">
            <a:avLst>
              <a:gd name="adj1" fmla="val -58181"/>
              <a:gd name="adj2" fmla="val -8499"/>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3600" b="1" dirty="0">
                <a:solidFill>
                  <a:srgbClr val="010000"/>
                </a:solidFill>
                <a:latin typeface="游ゴシック" panose="020B0400000000000000" pitchFamily="50" charset="-128"/>
                <a:ea typeface="游ゴシック" panose="020B0400000000000000" pitchFamily="50" charset="-128"/>
              </a:rPr>
              <a:t>  わかった。</a:t>
            </a:r>
            <a:endParaRPr lang="en-US" altLang="ja-JP" sz="3600" b="1" dirty="0">
              <a:solidFill>
                <a:srgbClr val="010000"/>
              </a:solidFill>
              <a:latin typeface="游ゴシック" panose="020B0400000000000000" pitchFamily="50" charset="-128"/>
              <a:ea typeface="游ゴシック" panose="020B0400000000000000" pitchFamily="50" charset="-128"/>
            </a:endParaRPr>
          </a:p>
          <a:p>
            <a:pPr eaLnBrk="1" hangingPunct="1">
              <a:defRPr/>
            </a:pPr>
            <a:r>
              <a:rPr lang="ja-JP" altLang="en-US" sz="3600" b="1" dirty="0">
                <a:solidFill>
                  <a:srgbClr val="010000"/>
                </a:solidFill>
                <a:latin typeface="游ゴシック" panose="020B0400000000000000" pitchFamily="50" charset="-128"/>
                <a:ea typeface="游ゴシック" panose="020B0400000000000000" pitchFamily="50" charset="-128"/>
              </a:rPr>
              <a:t>  しかし、</a:t>
            </a:r>
            <a:endParaRPr lang="en-US" altLang="ja-JP" sz="3600" b="1" dirty="0">
              <a:solidFill>
                <a:srgbClr val="010000"/>
              </a:solidFill>
              <a:latin typeface="游ゴシック" panose="020B0400000000000000" pitchFamily="50" charset="-128"/>
              <a:ea typeface="游ゴシック" panose="020B0400000000000000" pitchFamily="50" charset="-128"/>
            </a:endParaRPr>
          </a:p>
          <a:p>
            <a:pPr eaLnBrk="1" hangingPunct="1">
              <a:defRPr/>
            </a:pPr>
            <a:r>
              <a:rPr lang="ja-JP" altLang="en-US" sz="3600" b="1" dirty="0">
                <a:solidFill>
                  <a:srgbClr val="010000"/>
                </a:solidFill>
                <a:latin typeface="游ゴシック" panose="020B0400000000000000" pitchFamily="50" charset="-128"/>
                <a:ea typeface="游ゴシック" panose="020B0400000000000000" pitchFamily="50" charset="-128"/>
              </a:rPr>
              <a:t>  松若丸よ</a:t>
            </a:r>
            <a:r>
              <a:rPr lang="en-US" altLang="ja-JP" sz="3600" b="1" dirty="0">
                <a:solidFill>
                  <a:srgbClr val="010000"/>
                </a:solidFill>
                <a:latin typeface="游ゴシック" panose="020B0400000000000000" pitchFamily="50" charset="-128"/>
                <a:ea typeface="游ゴシック" panose="020B0400000000000000" pitchFamily="50" charset="-128"/>
              </a:rPr>
              <a:t>…</a:t>
            </a:r>
          </a:p>
          <a:p>
            <a:pPr eaLnBrk="1" hangingPunct="1">
              <a:defRPr/>
            </a:pPr>
            <a:r>
              <a:rPr lang="ja-JP" altLang="en-US" sz="3600" b="1" dirty="0">
                <a:solidFill>
                  <a:srgbClr val="010000"/>
                </a:solidFill>
                <a:latin typeface="游ゴシック" panose="020B0400000000000000" pitchFamily="50" charset="-128"/>
                <a:ea typeface="游ゴシック" panose="020B0400000000000000" pitchFamily="50" charset="-128"/>
              </a:rPr>
              <a:t>  今日はもう遅い。</a:t>
            </a:r>
            <a:endParaRPr lang="en-US" altLang="ja-JP" sz="3600" b="1" dirty="0">
              <a:solidFill>
                <a:srgbClr val="010000"/>
              </a:solidFill>
              <a:latin typeface="游ゴシック" panose="020B0400000000000000" pitchFamily="50" charset="-128"/>
              <a:ea typeface="游ゴシック" panose="020B0400000000000000" pitchFamily="50" charset="-128"/>
            </a:endParaRPr>
          </a:p>
          <a:p>
            <a:pPr eaLnBrk="1" hangingPunct="1">
              <a:defRPr/>
            </a:pPr>
            <a:r>
              <a:rPr lang="ja-JP" altLang="en-US" sz="3600" b="1" dirty="0">
                <a:solidFill>
                  <a:srgbClr val="010000"/>
                </a:solidFill>
                <a:latin typeface="游ゴシック" panose="020B0400000000000000" pitchFamily="50" charset="-128"/>
                <a:ea typeface="游ゴシック" panose="020B0400000000000000" pitchFamily="50" charset="-128"/>
              </a:rPr>
              <a:t>  明日、得度して </a:t>
            </a:r>
            <a:endParaRPr lang="en-US" altLang="ja-JP" sz="3600" b="1" dirty="0">
              <a:solidFill>
                <a:srgbClr val="010000"/>
              </a:solidFill>
              <a:latin typeface="游ゴシック" panose="020B0400000000000000" pitchFamily="50" charset="-128"/>
              <a:ea typeface="游ゴシック" panose="020B0400000000000000" pitchFamily="50" charset="-128"/>
            </a:endParaRPr>
          </a:p>
          <a:p>
            <a:pPr eaLnBrk="1" hangingPunct="1">
              <a:defRPr/>
            </a:pPr>
            <a:r>
              <a:rPr lang="en-US" altLang="ja-JP" sz="3600" b="1" dirty="0">
                <a:solidFill>
                  <a:srgbClr val="010000"/>
                </a:solidFill>
                <a:latin typeface="游ゴシック" panose="020B0400000000000000" pitchFamily="50" charset="-128"/>
                <a:ea typeface="游ゴシック" panose="020B0400000000000000" pitchFamily="50" charset="-128"/>
              </a:rPr>
              <a:t>  </a:t>
            </a:r>
            <a:r>
              <a:rPr lang="ja-JP" altLang="en-US" sz="3600" b="1" dirty="0">
                <a:solidFill>
                  <a:srgbClr val="010000"/>
                </a:solidFill>
                <a:latin typeface="游ゴシック" panose="020B0400000000000000" pitchFamily="50" charset="-128"/>
                <a:ea typeface="游ゴシック" panose="020B0400000000000000" pitchFamily="50" charset="-128"/>
              </a:rPr>
              <a:t>はどうか</a:t>
            </a:r>
            <a:r>
              <a:rPr lang="en-US" altLang="ja-JP" sz="3600" b="1" dirty="0">
                <a:solidFill>
                  <a:srgbClr val="010000"/>
                </a:solidFill>
                <a:latin typeface="游ゴシック" panose="020B0400000000000000" pitchFamily="50" charset="-128"/>
                <a:ea typeface="游ゴシック" panose="020B0400000000000000" pitchFamily="50" charset="-128"/>
              </a:rPr>
              <a:t>…</a:t>
            </a:r>
            <a:r>
              <a:rPr lang="ja-JP" altLang="en-US" sz="3600" b="1" dirty="0">
                <a:solidFill>
                  <a:srgbClr val="010000"/>
                </a:solidFill>
                <a:latin typeface="游ゴシック" panose="020B0400000000000000" pitchFamily="50" charset="-128"/>
                <a:ea typeface="游ゴシック" panose="020B0400000000000000" pitchFamily="50" charset="-128"/>
              </a:rPr>
              <a:t>？</a:t>
            </a:r>
          </a:p>
        </p:txBody>
      </p:sp>
      <p:sp>
        <p:nvSpPr>
          <p:cNvPr id="4" name="縦巻き 3"/>
          <p:cNvSpPr/>
          <p:nvPr/>
        </p:nvSpPr>
        <p:spPr>
          <a:xfrm>
            <a:off x="1565368" y="1"/>
            <a:ext cx="1655763" cy="3889375"/>
          </a:xfrm>
          <a:prstGeom prst="verticalScroll">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b="1" dirty="0">
              <a:ea typeface="游ゴシック" panose="020B0400000000000000" pitchFamily="50" charset="-128"/>
            </a:endParaRPr>
          </a:p>
        </p:txBody>
      </p:sp>
      <p:sp>
        <p:nvSpPr>
          <p:cNvPr id="2" name="テキスト ボックス 1"/>
          <p:cNvSpPr txBox="1">
            <a:spLocks noChangeArrowheads="1"/>
          </p:cNvSpPr>
          <p:nvPr/>
        </p:nvSpPr>
        <p:spPr bwMode="auto">
          <a:xfrm>
            <a:off x="1793086" y="290973"/>
            <a:ext cx="1200329"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6600" b="1" dirty="0">
                <a:solidFill>
                  <a:srgbClr val="000000"/>
                </a:solidFill>
                <a:latin typeface="游ゴシック" panose="020B0400000000000000" pitchFamily="50" charset="-128"/>
                <a:ea typeface="游ゴシック" panose="020B0400000000000000" pitchFamily="50" charset="-128"/>
              </a:rPr>
              <a:t>慈円和尚</a:t>
            </a:r>
          </a:p>
        </p:txBody>
      </p:sp>
    </p:spTree>
    <p:custDataLst>
      <p:tags r:id="rId1"/>
    </p:custDataLst>
    <p:extLst>
      <p:ext uri="{BB962C8B-B14F-4D97-AF65-F5344CB8AC3E}">
        <p14:creationId xmlns:p14="http://schemas.microsoft.com/office/powerpoint/2010/main" val="1720204959"/>
      </p:ext>
    </p:extLst>
  </p:cSld>
  <p:clrMapOvr>
    <a:masterClrMapping/>
  </p:clrMapOvr>
  <mc:AlternateContent xmlns:mc="http://schemas.openxmlformats.org/markup-compatibility/2006" xmlns:p14="http://schemas.microsoft.com/office/powerpoint/2010/main">
    <mc:Choice Requires="p14">
      <p:transition spd="med" p14:dur="700" advTm="34879">
        <p:fade/>
      </p:transition>
    </mc:Choice>
    <mc:Fallback xmlns="">
      <p:transition spd="med" advTm="34879">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10;&#10;AI 生成コンテンツは誤りを含む可能性があります。">
            <a:extLst>
              <a:ext uri="{FF2B5EF4-FFF2-40B4-BE49-F238E27FC236}">
                <a16:creationId xmlns:a16="http://schemas.microsoft.com/office/drawing/2014/main" id="{CF6D4877-B1AA-704A-1DE8-06414033CF4B}"/>
              </a:ext>
            </a:extLst>
          </p:cNvPr>
          <p:cNvPicPr>
            <a:picLocks noChangeAspect="1"/>
          </p:cNvPicPr>
          <p:nvPr/>
        </p:nvPicPr>
        <p:blipFill>
          <a:blip r:embed="rId4">
            <a:extLst>
              <a:ext uri="{28A0092B-C50C-407E-A947-70E740481C1C}">
                <a14:useLocalDpi xmlns:a14="http://schemas.microsoft.com/office/drawing/2010/main" val="0"/>
              </a:ext>
            </a:extLst>
          </a:blip>
          <a:srcRect l="48725"/>
          <a:stretch>
            <a:fillRect/>
          </a:stretch>
        </p:blipFill>
        <p:spPr>
          <a:xfrm>
            <a:off x="3892501" y="0"/>
            <a:ext cx="5731748" cy="7886700"/>
          </a:xfrm>
          <a:prstGeom prst="rect">
            <a:avLst/>
          </a:prstGeom>
        </p:spPr>
      </p:pic>
      <p:sp>
        <p:nvSpPr>
          <p:cNvPr id="2" name="テキスト ボックス 1"/>
          <p:cNvSpPr txBox="1">
            <a:spLocks noChangeArrowheads="1"/>
          </p:cNvSpPr>
          <p:nvPr/>
        </p:nvSpPr>
        <p:spPr bwMode="auto">
          <a:xfrm>
            <a:off x="1418570" y="390808"/>
            <a:ext cx="4358116" cy="5016758"/>
          </a:xfrm>
          <a:prstGeom prst="rect">
            <a:avLst/>
          </a:prstGeom>
          <a:noFill/>
          <a:ln>
            <a:noFill/>
          </a:ln>
          <a:effectLst/>
        </p:spPr>
        <p:txBody>
          <a:bodyPr vert="eaVert"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80000"/>
              </a:lnSpc>
              <a:spcBef>
                <a:spcPct val="0"/>
              </a:spcBef>
              <a:buClrTx/>
              <a:buSzTx/>
              <a:buFontTx/>
              <a:buNone/>
            </a:pPr>
            <a:r>
              <a:rPr lang="ja-JP" altLang="en-US" sz="4800" b="1" dirty="0">
                <a:ln w="3175">
                  <a:noFill/>
                </a:ln>
                <a:solidFill>
                  <a:srgbClr val="FF0000"/>
                </a:solidFill>
                <a:effectLst>
                  <a:glow rad="127000">
                    <a:schemeClr val="bg1"/>
                  </a:glow>
                  <a:innerShdw blurRad="63500" dist="50800" dir="8100000">
                    <a:schemeClr val="bg1">
                      <a:alpha val="50000"/>
                    </a:schemeClr>
                  </a:innerShdw>
                </a:effectLst>
                <a:latin typeface="游ゴシック" panose="020B0400000000000000" pitchFamily="50" charset="-128"/>
                <a:ea typeface="游ゴシック" panose="020B0400000000000000" pitchFamily="50" charset="-128"/>
              </a:rPr>
              <a:t>明日ありと</a:t>
            </a:r>
            <a:endParaRPr lang="en-US" altLang="ja-JP" sz="4800" b="1" dirty="0">
              <a:ln w="3175">
                <a:noFill/>
              </a:ln>
              <a:solidFill>
                <a:srgbClr val="FF0000"/>
              </a:solidFill>
              <a:effectLst>
                <a:glow rad="127000">
                  <a:schemeClr val="bg1"/>
                </a:glow>
                <a:innerShdw blurRad="63500" dist="50800" dir="8100000">
                  <a:schemeClr val="bg1">
                    <a:alpha val="50000"/>
                  </a:schemeClr>
                </a:innerShdw>
              </a:effectLst>
              <a:latin typeface="游ゴシック" panose="020B0400000000000000" pitchFamily="50" charset="-128"/>
              <a:ea typeface="游ゴシック" panose="020B0400000000000000" pitchFamily="50" charset="-128"/>
            </a:endParaRPr>
          </a:p>
          <a:p>
            <a:pPr eaLnBrk="1" hangingPunct="1">
              <a:lnSpc>
                <a:spcPct val="80000"/>
              </a:lnSpc>
              <a:spcBef>
                <a:spcPct val="0"/>
              </a:spcBef>
              <a:buClrTx/>
              <a:buSzTx/>
              <a:buFontTx/>
              <a:buNone/>
            </a:pPr>
            <a:endParaRPr lang="en-US" altLang="ja-JP" sz="4800" b="1" dirty="0">
              <a:ln w="3175">
                <a:noFill/>
              </a:ln>
              <a:solidFill>
                <a:srgbClr val="FF0000"/>
              </a:solidFill>
              <a:effectLst>
                <a:glow rad="127000">
                  <a:schemeClr val="bg1"/>
                </a:glow>
                <a:innerShdw blurRad="63500" dist="50800" dir="8100000">
                  <a:schemeClr val="bg1">
                    <a:alpha val="50000"/>
                  </a:schemeClr>
                </a:innerShdw>
              </a:effectLst>
              <a:latin typeface="游ゴシック" panose="020B0400000000000000" pitchFamily="50" charset="-128"/>
              <a:ea typeface="游ゴシック" panose="020B0400000000000000" pitchFamily="50" charset="-128"/>
            </a:endParaRPr>
          </a:p>
          <a:p>
            <a:pPr eaLnBrk="1" hangingPunct="1">
              <a:lnSpc>
                <a:spcPct val="80000"/>
              </a:lnSpc>
              <a:spcBef>
                <a:spcPct val="0"/>
              </a:spcBef>
              <a:buClrTx/>
              <a:buSzTx/>
              <a:buFontTx/>
              <a:buNone/>
            </a:pPr>
            <a:r>
              <a:rPr lang="ja-JP" altLang="en-US" sz="4800" b="1" dirty="0">
                <a:ln w="3175">
                  <a:noFill/>
                </a:ln>
                <a:solidFill>
                  <a:srgbClr val="FF0000"/>
                </a:solidFill>
                <a:effectLst>
                  <a:glow rad="127000">
                    <a:schemeClr val="bg1"/>
                  </a:glow>
                  <a:innerShdw blurRad="63500" dist="50800" dir="8100000">
                    <a:schemeClr val="bg1">
                      <a:alpha val="50000"/>
                    </a:schemeClr>
                  </a:innerShdw>
                </a:effectLst>
                <a:latin typeface="游ゴシック" panose="020B0400000000000000" pitchFamily="50" charset="-128"/>
                <a:ea typeface="游ゴシック" panose="020B0400000000000000" pitchFamily="50" charset="-128"/>
              </a:rPr>
              <a:t>　思う心のあだ桜</a:t>
            </a:r>
            <a:endParaRPr lang="en-US" altLang="ja-JP" sz="4800" b="1" dirty="0">
              <a:ln w="3175">
                <a:noFill/>
              </a:ln>
              <a:solidFill>
                <a:srgbClr val="FF0000"/>
              </a:solidFill>
              <a:effectLst>
                <a:glow rad="127000">
                  <a:schemeClr val="bg1"/>
                </a:glow>
                <a:innerShdw blurRad="63500" dist="50800" dir="8100000">
                  <a:schemeClr val="bg1">
                    <a:alpha val="50000"/>
                  </a:schemeClr>
                </a:innerShdw>
              </a:effectLst>
              <a:latin typeface="游ゴシック" panose="020B0400000000000000" pitchFamily="50" charset="-128"/>
              <a:ea typeface="游ゴシック" panose="020B0400000000000000" pitchFamily="50" charset="-128"/>
            </a:endParaRPr>
          </a:p>
          <a:p>
            <a:pPr eaLnBrk="1" hangingPunct="1">
              <a:lnSpc>
                <a:spcPct val="80000"/>
              </a:lnSpc>
              <a:spcBef>
                <a:spcPct val="0"/>
              </a:spcBef>
              <a:buClrTx/>
              <a:buSzTx/>
              <a:buFontTx/>
              <a:buNone/>
            </a:pPr>
            <a:endParaRPr lang="en-US" altLang="ja-JP" sz="4800" b="1" dirty="0">
              <a:ln w="3175">
                <a:noFill/>
              </a:ln>
              <a:solidFill>
                <a:srgbClr val="FF0000"/>
              </a:solidFill>
              <a:effectLst>
                <a:glow rad="127000">
                  <a:schemeClr val="bg1"/>
                </a:glow>
                <a:innerShdw blurRad="63500" dist="50800" dir="8100000">
                  <a:schemeClr val="bg1">
                    <a:alpha val="50000"/>
                  </a:schemeClr>
                </a:innerShdw>
              </a:effectLst>
              <a:latin typeface="游ゴシック" panose="020B0400000000000000" pitchFamily="50" charset="-128"/>
              <a:ea typeface="游ゴシック" panose="020B0400000000000000" pitchFamily="50" charset="-128"/>
            </a:endParaRPr>
          </a:p>
          <a:p>
            <a:pPr eaLnBrk="1" hangingPunct="1">
              <a:lnSpc>
                <a:spcPct val="80000"/>
              </a:lnSpc>
              <a:spcBef>
                <a:spcPct val="0"/>
              </a:spcBef>
              <a:buClrTx/>
              <a:buSzTx/>
              <a:buFontTx/>
              <a:buNone/>
            </a:pPr>
            <a:r>
              <a:rPr lang="ja-JP" altLang="en-US" sz="4800" b="1" dirty="0">
                <a:ln w="3175">
                  <a:noFill/>
                </a:ln>
                <a:solidFill>
                  <a:srgbClr val="FF0000"/>
                </a:solidFill>
                <a:effectLst>
                  <a:glow rad="127000">
                    <a:schemeClr val="bg1"/>
                  </a:glow>
                  <a:innerShdw blurRad="63500" dist="50800" dir="8100000">
                    <a:schemeClr val="bg1">
                      <a:alpha val="50000"/>
                    </a:schemeClr>
                  </a:innerShdw>
                </a:effectLst>
                <a:latin typeface="游ゴシック" panose="020B0400000000000000" pitchFamily="50" charset="-128"/>
                <a:ea typeface="游ゴシック" panose="020B0400000000000000" pitchFamily="50" charset="-128"/>
              </a:rPr>
              <a:t>夜半に嵐の</a:t>
            </a:r>
            <a:endParaRPr lang="en-US" altLang="ja-JP" sz="4800" b="1" dirty="0">
              <a:ln w="3175">
                <a:noFill/>
              </a:ln>
              <a:solidFill>
                <a:srgbClr val="FF0000"/>
              </a:solidFill>
              <a:effectLst>
                <a:glow rad="127000">
                  <a:schemeClr val="bg1"/>
                </a:glow>
                <a:innerShdw blurRad="63500" dist="50800" dir="8100000">
                  <a:schemeClr val="bg1">
                    <a:alpha val="50000"/>
                  </a:schemeClr>
                </a:innerShdw>
              </a:effectLst>
              <a:latin typeface="游ゴシック" panose="020B0400000000000000" pitchFamily="50" charset="-128"/>
              <a:ea typeface="游ゴシック" panose="020B0400000000000000" pitchFamily="50" charset="-128"/>
            </a:endParaRPr>
          </a:p>
          <a:p>
            <a:pPr eaLnBrk="1" hangingPunct="1">
              <a:lnSpc>
                <a:spcPct val="80000"/>
              </a:lnSpc>
              <a:spcBef>
                <a:spcPct val="0"/>
              </a:spcBef>
              <a:buClrTx/>
              <a:buSzTx/>
              <a:buFontTx/>
              <a:buNone/>
            </a:pPr>
            <a:endParaRPr lang="en-US" altLang="ja-JP" sz="4800" b="1" dirty="0">
              <a:ln w="3175">
                <a:noFill/>
              </a:ln>
              <a:solidFill>
                <a:srgbClr val="FF0000"/>
              </a:solidFill>
              <a:effectLst>
                <a:glow rad="127000">
                  <a:schemeClr val="bg1"/>
                </a:glow>
                <a:innerShdw blurRad="63500" dist="50800" dir="8100000">
                  <a:schemeClr val="bg1">
                    <a:alpha val="50000"/>
                  </a:schemeClr>
                </a:innerShdw>
              </a:effectLst>
              <a:latin typeface="游ゴシック" panose="020B0400000000000000" pitchFamily="50" charset="-128"/>
              <a:ea typeface="游ゴシック" panose="020B0400000000000000" pitchFamily="50" charset="-128"/>
            </a:endParaRPr>
          </a:p>
          <a:p>
            <a:pPr eaLnBrk="1" hangingPunct="1">
              <a:lnSpc>
                <a:spcPct val="80000"/>
              </a:lnSpc>
              <a:spcBef>
                <a:spcPct val="0"/>
              </a:spcBef>
              <a:buClrTx/>
              <a:buSzTx/>
              <a:buFontTx/>
              <a:buNone/>
            </a:pPr>
            <a:r>
              <a:rPr lang="ja-JP" altLang="en-US" sz="4800" b="1" dirty="0">
                <a:ln w="3175">
                  <a:noFill/>
                </a:ln>
                <a:solidFill>
                  <a:srgbClr val="FF0000"/>
                </a:solidFill>
                <a:effectLst>
                  <a:glow rad="127000">
                    <a:schemeClr val="bg1"/>
                  </a:glow>
                  <a:innerShdw blurRad="63500" dist="50800" dir="8100000">
                    <a:schemeClr val="bg1">
                      <a:alpha val="50000"/>
                    </a:schemeClr>
                  </a:innerShdw>
                </a:effectLst>
                <a:latin typeface="游ゴシック" panose="020B0400000000000000" pitchFamily="50" charset="-128"/>
                <a:ea typeface="游ゴシック" panose="020B0400000000000000" pitchFamily="50" charset="-128"/>
              </a:rPr>
              <a:t>　吹かぬものかは</a:t>
            </a:r>
          </a:p>
        </p:txBody>
      </p:sp>
    </p:spTree>
    <p:custDataLst>
      <p:tags r:id="rId1"/>
    </p:custDataLst>
    <p:extLst>
      <p:ext uri="{BB962C8B-B14F-4D97-AF65-F5344CB8AC3E}">
        <p14:creationId xmlns:p14="http://schemas.microsoft.com/office/powerpoint/2010/main" val="2728575504"/>
      </p:ext>
    </p:extLst>
  </p:cSld>
  <p:clrMapOvr>
    <a:masterClrMapping/>
  </p:clrMapOvr>
  <mc:AlternateContent xmlns:mc="http://schemas.openxmlformats.org/markup-compatibility/2006" xmlns:p14="http://schemas.microsoft.com/office/powerpoint/2010/main">
    <mc:Choice Requires="p14">
      <p:transition spd="med" p14:dur="700" advTm="29507">
        <p:fade/>
      </p:transition>
    </mc:Choice>
    <mc:Fallback xmlns="">
      <p:transition spd="med" advTm="295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10;&#10;AI 生成コンテンツは誤りを含む可能性があります。">
            <a:extLst>
              <a:ext uri="{FF2B5EF4-FFF2-40B4-BE49-F238E27FC236}">
                <a16:creationId xmlns:a16="http://schemas.microsoft.com/office/drawing/2014/main" id="{B8ABCE80-5E7F-2624-3683-8B1C9CCB30C9}"/>
              </a:ext>
            </a:extLst>
          </p:cNvPr>
          <p:cNvPicPr>
            <a:picLocks noChangeAspect="1"/>
          </p:cNvPicPr>
          <p:nvPr/>
        </p:nvPicPr>
        <p:blipFill>
          <a:blip r:embed="rId3">
            <a:extLst>
              <a:ext uri="{28A0092B-C50C-407E-A947-70E740481C1C}">
                <a14:useLocalDpi xmlns:a14="http://schemas.microsoft.com/office/drawing/2010/main" val="0"/>
              </a:ext>
            </a:extLst>
          </a:blip>
          <a:srcRect l="48725"/>
          <a:stretch>
            <a:fillRect/>
          </a:stretch>
        </p:blipFill>
        <p:spPr>
          <a:xfrm>
            <a:off x="3892501" y="0"/>
            <a:ext cx="5731748" cy="7886700"/>
          </a:xfrm>
          <a:prstGeom prst="rect">
            <a:avLst/>
          </a:prstGeom>
        </p:spPr>
      </p:pic>
      <p:sp>
        <p:nvSpPr>
          <p:cNvPr id="3" name="正方形/長方形 2"/>
          <p:cNvSpPr/>
          <p:nvPr/>
        </p:nvSpPr>
        <p:spPr>
          <a:xfrm>
            <a:off x="417865" y="448077"/>
            <a:ext cx="4062651" cy="6156144"/>
          </a:xfrm>
          <a:prstGeom prst="rect">
            <a:avLst/>
          </a:prstGeom>
          <a:solidFill>
            <a:schemeClr val="bg1"/>
          </a:solidFill>
          <a:effectLst>
            <a:glow rad="127000">
              <a:srgbClr val="FF66FF"/>
            </a:glow>
          </a:effectLst>
        </p:spPr>
        <p:txBody>
          <a:bodyPr vert="eaVert" wrap="square">
            <a:spAutoFit/>
          </a:bodyPr>
          <a:lstStyle/>
          <a:p>
            <a:pPr>
              <a:defRPr/>
            </a:pPr>
            <a:r>
              <a:rPr lang="ja-JP" altLang="en-US" sz="3600" b="1" dirty="0">
                <a:solidFill>
                  <a:prstClr val="black"/>
                </a:solidFill>
                <a:effectLst>
                  <a:glow rad="127000">
                    <a:prstClr val="white"/>
                  </a:glow>
                </a:effectLst>
                <a:latin typeface="游ゴシック" panose="020B0400000000000000" pitchFamily="50" charset="-128"/>
                <a:ea typeface="游ゴシック" panose="020B0400000000000000" pitchFamily="50" charset="-128"/>
              </a:rPr>
              <a:t>明日も桜が咲いているだろうと思っていても夜中に嵐が吹いて、花は散ってしまうかもしれません。同じように、私の命もいつはてるともわからない命です。いますぐ出家させてください・・・。</a:t>
            </a:r>
          </a:p>
        </p:txBody>
      </p:sp>
      <p:pic>
        <p:nvPicPr>
          <p:cNvPr id="20" name="Picture 22" descr="桜吹雪のイラスト | 無料のフリー素材 イラストエイト">
            <a:extLst>
              <a:ext uri="{FF2B5EF4-FFF2-40B4-BE49-F238E27FC236}">
                <a16:creationId xmlns:a16="http://schemas.microsoft.com/office/drawing/2014/main" id="{7114E0A9-2BF6-48CF-B480-6927335A5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5998524"/>
            <a:ext cx="6898470" cy="6633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72674"/>
      </p:ext>
    </p:extLst>
  </p:cSld>
  <p:clrMapOvr>
    <a:masterClrMapping/>
  </p:clrMapOvr>
  <p:transition spd="slow" advTm="24898">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2.22222E-6 L -1.75121 1.69861 " pathEditMode="relative" rAng="0" ptsTypes="AA">
                                      <p:cBhvr>
                                        <p:cTn id="6" dur="6000" fill="hold"/>
                                        <p:tgtEl>
                                          <p:spTgt spid="20"/>
                                        </p:tgtEl>
                                        <p:attrNameLst>
                                          <p:attrName>ppt_x</p:attrName>
                                          <p:attrName>ppt_y</p:attrName>
                                        </p:attrNameLst>
                                      </p:cBhvr>
                                      <p:rCtr x="-87569" y="84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ボックス, ウィンドウ が含まれている画像&#10;&#10;AI 生成コンテンツは誤りを含む可能性があります。">
            <a:extLst>
              <a:ext uri="{FF2B5EF4-FFF2-40B4-BE49-F238E27FC236}">
                <a16:creationId xmlns:a16="http://schemas.microsoft.com/office/drawing/2014/main" id="{1BDAE289-FB9C-CB65-023E-A7F7744DBC4B}"/>
              </a:ext>
            </a:extLst>
          </p:cNvPr>
          <p:cNvPicPr>
            <a:picLocks noChangeAspect="1"/>
          </p:cNvPicPr>
          <p:nvPr/>
        </p:nvPicPr>
        <p:blipFill>
          <a:blip r:embed="rId4">
            <a:extLst>
              <a:ext uri="{28A0092B-C50C-407E-A947-70E740481C1C}">
                <a14:useLocalDpi xmlns:a14="http://schemas.microsoft.com/office/drawing/2010/main" val="0"/>
              </a:ext>
            </a:extLst>
          </a:blip>
          <a:srcRect t="3455" b="7690"/>
          <a:stretch>
            <a:fillRect/>
          </a:stretch>
        </p:blipFill>
        <p:spPr>
          <a:xfrm>
            <a:off x="1793086" y="0"/>
            <a:ext cx="5870616" cy="7481426"/>
          </a:xfrm>
          <a:prstGeom prst="rect">
            <a:avLst/>
          </a:prstGeom>
        </p:spPr>
      </p:pic>
      <p:sp>
        <p:nvSpPr>
          <p:cNvPr id="2" name="円形吹き出し 1"/>
          <p:cNvSpPr/>
          <p:nvPr/>
        </p:nvSpPr>
        <p:spPr>
          <a:xfrm>
            <a:off x="5928513" y="1233868"/>
            <a:ext cx="4470401" cy="4165039"/>
          </a:xfrm>
          <a:prstGeom prst="wedgeEllipseCallout">
            <a:avLst>
              <a:gd name="adj1" fmla="val -59985"/>
              <a:gd name="adj2" fmla="val -14619"/>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3200" b="1" dirty="0">
                <a:solidFill>
                  <a:srgbClr val="000000"/>
                </a:solidFill>
                <a:latin typeface="游ゴシック" panose="020B0400000000000000" pitchFamily="50" charset="-128"/>
                <a:ea typeface="游ゴシック" panose="020B0400000000000000" pitchFamily="50" charset="-128"/>
              </a:rPr>
              <a:t>確かにその通りであるな</a:t>
            </a:r>
            <a:r>
              <a:rPr lang="en-US" altLang="ja-JP" sz="3200" b="1" dirty="0">
                <a:solidFill>
                  <a:srgbClr val="000000"/>
                </a:solidFill>
                <a:latin typeface="游ゴシック" panose="020B0400000000000000" pitchFamily="50" charset="-128"/>
                <a:ea typeface="游ゴシック" panose="020B0400000000000000" pitchFamily="50" charset="-128"/>
              </a:rPr>
              <a:t>…</a:t>
            </a:r>
          </a:p>
          <a:p>
            <a:pPr algn="ctr" eaLnBrk="1" hangingPunct="1">
              <a:defRPr/>
            </a:pPr>
            <a:r>
              <a:rPr lang="ja-JP" altLang="en-US" sz="3200" b="1" dirty="0">
                <a:solidFill>
                  <a:srgbClr val="000000"/>
                </a:solidFill>
                <a:latin typeface="游ゴシック" panose="020B0400000000000000" pitchFamily="50" charset="-128"/>
                <a:ea typeface="游ゴシック" panose="020B0400000000000000" pitchFamily="50" charset="-128"/>
              </a:rPr>
              <a:t>我々は無常の命を生きているのであった。</a:t>
            </a:r>
            <a:endParaRPr lang="en-US" altLang="ja-JP" sz="3200" b="1" dirty="0">
              <a:solidFill>
                <a:srgbClr val="000000"/>
              </a:solidFill>
              <a:latin typeface="游ゴシック" panose="020B0400000000000000" pitchFamily="50" charset="-128"/>
              <a:ea typeface="游ゴシック" panose="020B0400000000000000" pitchFamily="50" charset="-128"/>
            </a:endParaRPr>
          </a:p>
        </p:txBody>
      </p:sp>
      <p:sp>
        <p:nvSpPr>
          <p:cNvPr id="3" name="テキスト ボックス 2"/>
          <p:cNvSpPr txBox="1">
            <a:spLocks noChangeArrowheads="1"/>
          </p:cNvSpPr>
          <p:nvPr/>
        </p:nvSpPr>
        <p:spPr bwMode="auto">
          <a:xfrm>
            <a:off x="6437279" y="2139696"/>
            <a:ext cx="406997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4800" b="1" dirty="0">
                <a:solidFill>
                  <a:srgbClr val="000000"/>
                </a:solidFill>
                <a:latin typeface="游ゴシック" panose="020B0400000000000000" pitchFamily="50" charset="-128"/>
                <a:ea typeface="游ゴシック" panose="020B0400000000000000" pitchFamily="50" charset="-128"/>
              </a:rPr>
              <a:t>すぐに</a:t>
            </a:r>
            <a:endParaRPr lang="en-US" altLang="ja-JP" sz="4800" b="1" dirty="0">
              <a:solidFill>
                <a:srgbClr val="000000"/>
              </a:solidFill>
              <a:latin typeface="游ゴシック" panose="020B0400000000000000" pitchFamily="50" charset="-128"/>
              <a:ea typeface="游ゴシック" panose="020B0400000000000000" pitchFamily="50" charset="-128"/>
            </a:endParaRPr>
          </a:p>
          <a:p>
            <a:pPr eaLnBrk="1" hangingPunct="1">
              <a:spcBef>
                <a:spcPct val="0"/>
              </a:spcBef>
              <a:buClrTx/>
              <a:buSzTx/>
              <a:buFontTx/>
              <a:buNone/>
            </a:pPr>
            <a:r>
              <a:rPr lang="ja-JP" altLang="en-US" sz="4800" b="1" dirty="0">
                <a:solidFill>
                  <a:srgbClr val="000000"/>
                </a:solidFill>
                <a:latin typeface="游ゴシック" panose="020B0400000000000000" pitchFamily="50" charset="-128"/>
                <a:ea typeface="游ゴシック" panose="020B0400000000000000" pitchFamily="50" charset="-128"/>
              </a:rPr>
              <a:t>得度の準備をしなさい！</a:t>
            </a:r>
          </a:p>
        </p:txBody>
      </p:sp>
      <p:sp>
        <p:nvSpPr>
          <p:cNvPr id="5" name="縦巻き 3">
            <a:extLst>
              <a:ext uri="{FF2B5EF4-FFF2-40B4-BE49-F238E27FC236}">
                <a16:creationId xmlns:a16="http://schemas.microsoft.com/office/drawing/2014/main" id="{82BA694D-2E50-205D-5142-B5AF6A454E89}"/>
              </a:ext>
            </a:extLst>
          </p:cNvPr>
          <p:cNvSpPr/>
          <p:nvPr/>
        </p:nvSpPr>
        <p:spPr>
          <a:xfrm>
            <a:off x="1524001" y="1"/>
            <a:ext cx="1655763" cy="3889375"/>
          </a:xfrm>
          <a:prstGeom prst="verticalScroll">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b="1" dirty="0">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63684EB3-CFA9-3B3E-E1D6-D6AE5A907B5E}"/>
              </a:ext>
            </a:extLst>
          </p:cNvPr>
          <p:cNvSpPr txBox="1">
            <a:spLocks noChangeArrowheads="1"/>
          </p:cNvSpPr>
          <p:nvPr/>
        </p:nvSpPr>
        <p:spPr bwMode="auto">
          <a:xfrm>
            <a:off x="1684744" y="306606"/>
            <a:ext cx="1200329"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6600" b="1" dirty="0">
                <a:solidFill>
                  <a:srgbClr val="000000"/>
                </a:solidFill>
                <a:latin typeface="游ゴシック" panose="020B0400000000000000" pitchFamily="50" charset="-128"/>
                <a:ea typeface="游ゴシック" panose="020B0400000000000000" pitchFamily="50" charset="-128"/>
              </a:rPr>
              <a:t>慈円和尚</a:t>
            </a:r>
          </a:p>
        </p:txBody>
      </p:sp>
    </p:spTree>
    <p:custDataLst>
      <p:tags r:id="rId1"/>
    </p:custDataLst>
    <p:extLst>
      <p:ext uri="{BB962C8B-B14F-4D97-AF65-F5344CB8AC3E}">
        <p14:creationId xmlns:p14="http://schemas.microsoft.com/office/powerpoint/2010/main" val="325542968"/>
      </p:ext>
    </p:extLst>
  </p:cSld>
  <p:clrMapOvr>
    <a:masterClrMapping/>
  </p:clrMapOvr>
  <mc:AlternateContent xmlns:mc="http://schemas.openxmlformats.org/markup-compatibility/2006" xmlns:p14="http://schemas.microsoft.com/office/powerpoint/2010/main">
    <mc:Choice Requires="p14">
      <p:transition spd="med" p14:dur="700" advTm="30728">
        <p:fade/>
      </p:transition>
    </mc:Choice>
    <mc:Fallback xmlns="">
      <p:transition spd="med" advTm="30728">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xEl>
                                              <p:pRg st="0" end="0"/>
                                            </p:txEl>
                                          </p:spTgt>
                                        </p:tgtEl>
                                      </p:cBhvr>
                                    </p:animEffect>
                                    <p:set>
                                      <p:cBhvr>
                                        <p:cTn id="18" dur="1" fill="hold">
                                          <p:stCondLst>
                                            <p:cond delay="499"/>
                                          </p:stCondLst>
                                        </p:cTn>
                                        <p:tgtEl>
                                          <p:spTgt spid="2">
                                            <p:txEl>
                                              <p:pRg st="0" end="0"/>
                                            </p:txEl>
                                          </p:spTgt>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
                                            <p:txEl>
                                              <p:pRg st="1" end="1"/>
                                            </p:txEl>
                                          </p:spTgt>
                                        </p:tgtEl>
                                      </p:cBhvr>
                                    </p:animEffect>
                                    <p:set>
                                      <p:cBhvr>
                                        <p:cTn id="21" dur="1" fill="hold">
                                          <p:stCondLst>
                                            <p:cond delay="499"/>
                                          </p:stCondLst>
                                        </p:cTn>
                                        <p:tgtEl>
                                          <p:spTgt spid="2">
                                            <p:txEl>
                                              <p:pRg st="1" end="1"/>
                                            </p:txEl>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a:spLocks noChangeArrowheads="1"/>
          </p:cNvSpPr>
          <p:nvPr/>
        </p:nvSpPr>
        <p:spPr bwMode="auto">
          <a:xfrm>
            <a:off x="9338087" y="450349"/>
            <a:ext cx="1415772" cy="4275858"/>
          </a:xfrm>
          <a:prstGeom prst="rect">
            <a:avLst/>
          </a:prstGeom>
          <a:noFill/>
          <a:ln>
            <a:noFill/>
          </a:ln>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8000" b="1" dirty="0">
                <a:solidFill>
                  <a:srgbClr val="FF0000"/>
                </a:solidFill>
                <a:effectLst>
                  <a:glow rad="127000">
                    <a:schemeClr val="bg1"/>
                  </a:glow>
                </a:effectLst>
                <a:latin typeface="游ゴシック" panose="020B0400000000000000" pitchFamily="50" charset="-128"/>
                <a:ea typeface="游ゴシック" panose="020B0400000000000000" pitchFamily="50" charset="-128"/>
              </a:rPr>
              <a:t>親鸞聖人</a:t>
            </a:r>
          </a:p>
        </p:txBody>
      </p:sp>
      <p:sp>
        <p:nvSpPr>
          <p:cNvPr id="5" name="テキスト ボックス 4"/>
          <p:cNvSpPr txBox="1">
            <a:spLocks noChangeArrowheads="1"/>
          </p:cNvSpPr>
          <p:nvPr/>
        </p:nvSpPr>
        <p:spPr bwMode="auto">
          <a:xfrm>
            <a:off x="459428" y="189092"/>
            <a:ext cx="3631763" cy="67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rPr>
              <a:t>【</a:t>
            </a:r>
            <a:r>
              <a:rPr lang="ja-JP" altLang="en-US"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rPr>
              <a:t>ご誕生</a:t>
            </a:r>
            <a:r>
              <a:rPr lang="en-US" altLang="ja-JP"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rPr>
              <a:t>】</a:t>
            </a:r>
            <a:r>
              <a:rPr lang="ja-JP" altLang="en-US"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rPr>
              <a:t>　</a:t>
            </a:r>
            <a:endParaRPr lang="en-US" altLang="ja-JP"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endParaRPr>
          </a:p>
          <a:p>
            <a:pPr eaLnBrk="1" hangingPunct="1">
              <a:spcBef>
                <a:spcPct val="0"/>
              </a:spcBef>
              <a:buClrTx/>
              <a:buSzTx/>
              <a:buFontTx/>
              <a:buNone/>
            </a:pPr>
            <a:r>
              <a:rPr lang="ja-JP" altLang="en-US"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rPr>
              <a:t>　　承安三年四月一日</a:t>
            </a:r>
            <a:endParaRPr lang="en-US" altLang="ja-JP"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endParaRPr>
          </a:p>
          <a:p>
            <a:pPr eaLnBrk="1" hangingPunct="1">
              <a:spcBef>
                <a:spcPct val="0"/>
              </a:spcBef>
              <a:buClrTx/>
              <a:buSzTx/>
              <a:buFontTx/>
              <a:buNone/>
            </a:pPr>
            <a:r>
              <a:rPr lang="ja-JP" altLang="en-US"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rPr>
              <a:t>　 　　（一一七三年 五月二十一日</a:t>
            </a:r>
            <a:r>
              <a:rPr lang="en-US" altLang="ja-JP"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rPr>
              <a:t>)</a:t>
            </a:r>
          </a:p>
          <a:p>
            <a:pPr eaLnBrk="1" hangingPunct="1">
              <a:spcBef>
                <a:spcPct val="0"/>
              </a:spcBef>
              <a:buClrTx/>
              <a:buSzTx/>
              <a:buFontTx/>
              <a:buNone/>
            </a:pPr>
            <a:endParaRPr lang="en-US" altLang="ja-JP"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endParaRPr>
          </a:p>
          <a:p>
            <a:pPr eaLnBrk="1" hangingPunct="1">
              <a:spcBef>
                <a:spcPct val="0"/>
              </a:spcBef>
              <a:buClrTx/>
              <a:buSzTx/>
              <a:buFontTx/>
              <a:buNone/>
            </a:pPr>
            <a:r>
              <a:rPr lang="en-US" altLang="ja-JP"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rPr>
              <a:t>【</a:t>
            </a:r>
            <a:r>
              <a:rPr lang="ja-JP" altLang="en-US"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rPr>
              <a:t>ご往生</a:t>
            </a:r>
            <a:r>
              <a:rPr lang="en-US" altLang="ja-JP"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rPr>
              <a:t>】</a:t>
            </a:r>
          </a:p>
          <a:p>
            <a:pPr eaLnBrk="1" hangingPunct="1">
              <a:spcBef>
                <a:spcPct val="0"/>
              </a:spcBef>
              <a:buClrTx/>
              <a:buSzTx/>
              <a:buFontTx/>
              <a:buNone/>
            </a:pPr>
            <a:r>
              <a:rPr lang="ja-JP" altLang="en-US"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rPr>
              <a:t>　　弘長二年十一月二十八日</a:t>
            </a:r>
            <a:endParaRPr lang="en-US" altLang="ja-JP"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endParaRPr>
          </a:p>
          <a:p>
            <a:pPr eaLnBrk="1" hangingPunct="1">
              <a:spcBef>
                <a:spcPct val="0"/>
              </a:spcBef>
              <a:buClrTx/>
              <a:buSzTx/>
              <a:buFontTx/>
              <a:buNone/>
            </a:pPr>
            <a:r>
              <a:rPr lang="ja-JP" altLang="en-US" sz="3200" b="1" dirty="0">
                <a:effectLst>
                  <a:innerShdw blurRad="63500" dist="50800" dir="8100000">
                    <a:schemeClr val="tx1">
                      <a:alpha val="50000"/>
                    </a:schemeClr>
                  </a:innerShdw>
                </a:effectLst>
                <a:latin typeface="游ゴシック" panose="020B0400000000000000" pitchFamily="50" charset="-128"/>
                <a:ea typeface="游ゴシック" panose="020B0400000000000000" pitchFamily="50" charset="-128"/>
              </a:rPr>
              <a:t>　　　（一二六三年 一月十六日）</a:t>
            </a:r>
          </a:p>
        </p:txBody>
      </p:sp>
      <p:sp>
        <p:nvSpPr>
          <p:cNvPr id="60421" name="テキスト ボックス 2"/>
          <p:cNvSpPr txBox="1">
            <a:spLocks noChangeArrowheads="1"/>
          </p:cNvSpPr>
          <p:nvPr/>
        </p:nvSpPr>
        <p:spPr bwMode="auto">
          <a:xfrm>
            <a:off x="4091191" y="4248150"/>
            <a:ext cx="492443" cy="369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000" b="1" dirty="0">
                <a:latin typeface="游ゴシック" panose="020B0400000000000000" pitchFamily="50" charset="-128"/>
                <a:ea typeface="游ゴシック" panose="020B0400000000000000" pitchFamily="50" charset="-128"/>
              </a:rPr>
              <a:t>本願寺蔵「安城御影」</a:t>
            </a:r>
          </a:p>
        </p:txBody>
      </p:sp>
      <p:pic>
        <p:nvPicPr>
          <p:cNvPr id="6" name="図 5" descr="マップ&#10;&#10;AI 生成コンテンツは誤りを含む可能性があります。">
            <a:extLst>
              <a:ext uri="{FF2B5EF4-FFF2-40B4-BE49-F238E27FC236}">
                <a16:creationId xmlns:a16="http://schemas.microsoft.com/office/drawing/2014/main" id="{734F8CB0-E0CC-F610-2FC5-AA95D8A1D2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3634" y="0"/>
            <a:ext cx="4578467" cy="68580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60996">
        <p:fade/>
      </p:transition>
    </mc:Choice>
    <mc:Fallback xmlns="">
      <p:transition spd="med" advTm="6099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ベッド, テーブル, 部屋 が含まれている画像&#10;&#10;AI 生成コンテンツは誤りを含む可能性があります。">
            <a:extLst>
              <a:ext uri="{FF2B5EF4-FFF2-40B4-BE49-F238E27FC236}">
                <a16:creationId xmlns:a16="http://schemas.microsoft.com/office/drawing/2014/main" id="{4CBA876A-EB5F-AD34-A4F7-59180C7EE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825"/>
            <a:ext cx="12192000" cy="6672349"/>
          </a:xfrm>
          <a:prstGeom prst="rect">
            <a:avLst/>
          </a:prstGeom>
        </p:spPr>
      </p:pic>
    </p:spTree>
    <p:extLst>
      <p:ext uri="{BB962C8B-B14F-4D97-AF65-F5344CB8AC3E}">
        <p14:creationId xmlns:p14="http://schemas.microsoft.com/office/powerpoint/2010/main" val="539779727"/>
      </p:ext>
    </p:extLst>
  </p:cSld>
  <p:clrMapOvr>
    <a:masterClrMapping/>
  </p:clrMapOvr>
  <mc:AlternateContent xmlns:mc="http://schemas.openxmlformats.org/markup-compatibility/2006" xmlns:p14="http://schemas.microsoft.com/office/powerpoint/2010/main">
    <mc:Choice Requires="p14">
      <p:transition spd="med" p14:dur="700" advTm="25140">
        <p:fade/>
      </p:transition>
    </mc:Choice>
    <mc:Fallback xmlns="">
      <p:transition spd="med" advTm="2514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72" y="-457200"/>
            <a:ext cx="12258672" cy="8172450"/>
          </a:xfrm>
          <a:prstGeom prst="rect">
            <a:avLst/>
          </a:prstGeom>
        </p:spPr>
      </p:pic>
      <p:sp>
        <p:nvSpPr>
          <p:cNvPr id="2" name="テキスト ボックス 1"/>
          <p:cNvSpPr txBox="1">
            <a:spLocks noChangeArrowheads="1"/>
          </p:cNvSpPr>
          <p:nvPr/>
        </p:nvSpPr>
        <p:spPr bwMode="auto">
          <a:xfrm>
            <a:off x="1735799" y="1225689"/>
            <a:ext cx="918713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5400" b="1" dirty="0">
                <a:effectLst>
                  <a:glow rad="127000">
                    <a:schemeClr val="bg1"/>
                  </a:glow>
                </a:effectLst>
                <a:latin typeface="游ゴシック" panose="020B0400000000000000" pitchFamily="50" charset="-128"/>
                <a:ea typeface="游ゴシック" panose="020B0400000000000000" pitchFamily="50" charset="-128"/>
              </a:rPr>
              <a:t>比叡山にて２０年間のご修行</a:t>
            </a:r>
            <a:endParaRPr lang="en-US" altLang="ja-JP" sz="5400" b="1" dirty="0">
              <a:effectLst>
                <a:glow rad="127000">
                  <a:schemeClr val="bg1"/>
                </a:glow>
              </a:effectLst>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3633418531"/>
      </p:ext>
    </p:extLst>
  </p:cSld>
  <p:clrMapOvr>
    <a:masterClrMapping/>
  </p:clrMapOvr>
  <mc:AlternateContent xmlns:mc="http://schemas.openxmlformats.org/markup-compatibility/2006" xmlns:p14="http://schemas.microsoft.com/office/powerpoint/2010/main">
    <mc:Choice Requires="p14">
      <p:transition spd="med" p14:dur="700" advTm="19129">
        <p:fade/>
      </p:transition>
    </mc:Choice>
    <mc:Fallback xmlns="">
      <p:transition spd="med" advTm="191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433" y="-285750"/>
            <a:ext cx="12555433" cy="8370292"/>
          </a:xfrm>
          <a:prstGeom prst="rect">
            <a:avLst/>
          </a:prstGeom>
        </p:spPr>
      </p:pic>
      <p:sp>
        <p:nvSpPr>
          <p:cNvPr id="3" name="テキスト ボックス 2">
            <a:extLst>
              <a:ext uri="{FF2B5EF4-FFF2-40B4-BE49-F238E27FC236}">
                <a16:creationId xmlns:a16="http://schemas.microsoft.com/office/drawing/2014/main" id="{787767FF-A657-240F-45A5-BDED77D9D6F1}"/>
              </a:ext>
            </a:extLst>
          </p:cNvPr>
          <p:cNvSpPr txBox="1">
            <a:spLocks noChangeArrowheads="1"/>
          </p:cNvSpPr>
          <p:nvPr/>
        </p:nvSpPr>
        <p:spPr bwMode="auto">
          <a:xfrm>
            <a:off x="1735799" y="1225689"/>
            <a:ext cx="918713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5400" b="1" dirty="0">
                <a:effectLst>
                  <a:glow rad="127000">
                    <a:schemeClr val="bg1"/>
                  </a:glow>
                </a:effectLst>
                <a:latin typeface="游ゴシック" panose="020B0400000000000000" pitchFamily="50" charset="-128"/>
                <a:ea typeface="游ゴシック" panose="020B0400000000000000" pitchFamily="50" charset="-128"/>
              </a:rPr>
              <a:t>比叡山にて２０年間のご修行</a:t>
            </a:r>
            <a:endParaRPr lang="en-US" altLang="ja-JP" sz="5400" b="1" dirty="0">
              <a:effectLst>
                <a:glow rad="127000">
                  <a:schemeClr val="bg1"/>
                </a:glow>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103823368"/>
      </p:ext>
    </p:extLst>
  </p:cSld>
  <p:clrMapOvr>
    <a:masterClrMapping/>
  </p:clrMapOvr>
  <mc:AlternateContent xmlns:mc="http://schemas.openxmlformats.org/markup-compatibility/2006" xmlns:p14="http://schemas.microsoft.com/office/powerpoint/2010/main">
    <mc:Choice Requires="p14">
      <p:transition spd="med" p14:dur="700" advTm="22919">
        <p:fade/>
      </p:transition>
    </mc:Choice>
    <mc:Fallback xmlns="">
      <p:transition spd="med" advTm="22919">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7F3C5-9253-F2AF-797A-ADC8870B3CBC}"/>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21E8BCCB-DCF7-C978-2DCE-EA17B83DC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36" y="-1191648"/>
            <a:ext cx="13341246" cy="8669079"/>
          </a:xfrm>
          <a:prstGeom prst="rect">
            <a:avLst/>
          </a:prstGeom>
        </p:spPr>
      </p:pic>
      <p:sp>
        <p:nvSpPr>
          <p:cNvPr id="2" name="タイトル 1">
            <a:extLst>
              <a:ext uri="{FF2B5EF4-FFF2-40B4-BE49-F238E27FC236}">
                <a16:creationId xmlns:a16="http://schemas.microsoft.com/office/drawing/2014/main" id="{638BCB62-143E-9997-6CAA-1E0AEA8C2355}"/>
              </a:ext>
            </a:extLst>
          </p:cNvPr>
          <p:cNvSpPr>
            <a:spLocks noGrp="1"/>
          </p:cNvSpPr>
          <p:nvPr>
            <p:ph type="title"/>
          </p:nvPr>
        </p:nvSpPr>
        <p:spPr>
          <a:xfrm>
            <a:off x="1965548" y="279898"/>
            <a:ext cx="2987040" cy="627246"/>
          </a:xfrm>
        </p:spPr>
        <p:txBody>
          <a:bodyPr>
            <a:noAutofit/>
          </a:bodyPr>
          <a:lstStyle/>
          <a:p>
            <a:r>
              <a:rPr lang="ja-JP" altLang="en-US" sz="4000" b="1" dirty="0">
                <a:solidFill>
                  <a:schemeClr val="bg1"/>
                </a:solidFill>
                <a:latin typeface="游ゴシック" panose="020B0400000000000000" pitchFamily="50" charset="-128"/>
              </a:rPr>
              <a:t>本日の</a:t>
            </a:r>
            <a:r>
              <a:rPr lang="ja-JP" altLang="en-US" b="1" dirty="0">
                <a:solidFill>
                  <a:schemeClr val="bg1"/>
                </a:solidFill>
                <a:latin typeface="游ゴシック" panose="020B0400000000000000" pitchFamily="50" charset="-128"/>
              </a:rPr>
              <a:t>内容</a:t>
            </a:r>
          </a:p>
        </p:txBody>
      </p:sp>
      <p:sp>
        <p:nvSpPr>
          <p:cNvPr id="3" name="コンテンツ プレースホルダー 2">
            <a:extLst>
              <a:ext uri="{FF2B5EF4-FFF2-40B4-BE49-F238E27FC236}">
                <a16:creationId xmlns:a16="http://schemas.microsoft.com/office/drawing/2014/main" id="{58A6865F-8DB8-90CD-CC33-CCA172FF0F7C}"/>
              </a:ext>
            </a:extLst>
          </p:cNvPr>
          <p:cNvSpPr>
            <a:spLocks noGrp="1"/>
          </p:cNvSpPr>
          <p:nvPr>
            <p:ph idx="1"/>
          </p:nvPr>
        </p:nvSpPr>
        <p:spPr>
          <a:xfrm>
            <a:off x="1965548" y="1189806"/>
            <a:ext cx="8260904" cy="4790079"/>
          </a:xfrm>
        </p:spPr>
        <p:txBody>
          <a:bodyPr>
            <a:normAutofit/>
          </a:bodyPr>
          <a:lstStyle/>
          <a:p>
            <a:pPr marL="0" indent="0">
              <a:buNone/>
            </a:pPr>
            <a:r>
              <a:rPr lang="ja-JP" altLang="en-US" sz="4800" b="1" dirty="0">
                <a:solidFill>
                  <a:schemeClr val="bg1"/>
                </a:solidFill>
                <a:latin typeface="游ゴシック" panose="020B0400000000000000" pitchFamily="50" charset="-128"/>
              </a:rPr>
              <a:t>１</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親鸞聖人の時代</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２</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親鸞聖人の出自</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３</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親鸞聖人の出家</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４</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比叡山という場所</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５</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比叡山時代の親鸞聖人</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６</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比叡山での求道の意義</a:t>
            </a:r>
            <a:endParaRPr lang="en-US" altLang="ja-JP" sz="4800" b="1" dirty="0">
              <a:solidFill>
                <a:schemeClr val="bg1"/>
              </a:solidFill>
              <a:latin typeface="游ゴシック" panose="020B0400000000000000" pitchFamily="50" charset="-128"/>
            </a:endParaRPr>
          </a:p>
          <a:p>
            <a:pPr marL="0" indent="0">
              <a:buNone/>
            </a:pPr>
            <a:endParaRPr lang="en-US" altLang="ja-JP" sz="4400" b="1" dirty="0">
              <a:solidFill>
                <a:schemeClr val="bg1"/>
              </a:solidFill>
              <a:latin typeface="游ゴシック" panose="020B0400000000000000" pitchFamily="50" charset="-128"/>
            </a:endParaRPr>
          </a:p>
        </p:txBody>
      </p:sp>
      <p:sp>
        <p:nvSpPr>
          <p:cNvPr id="5" name="正方形/長方形 4">
            <a:extLst>
              <a:ext uri="{FF2B5EF4-FFF2-40B4-BE49-F238E27FC236}">
                <a16:creationId xmlns:a16="http://schemas.microsoft.com/office/drawing/2014/main" id="{274D5D10-B0A2-EF66-A4F2-49D3CD0AD7EB}"/>
              </a:ext>
            </a:extLst>
          </p:cNvPr>
          <p:cNvSpPr/>
          <p:nvPr/>
        </p:nvSpPr>
        <p:spPr>
          <a:xfrm>
            <a:off x="1965548" y="2643370"/>
            <a:ext cx="5368702" cy="820688"/>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FFA8D89B-CBF4-F661-F9CB-D30700B714CB}"/>
              </a:ext>
            </a:extLst>
          </p:cNvPr>
          <p:cNvSpPr/>
          <p:nvPr/>
        </p:nvSpPr>
        <p:spPr>
          <a:xfrm>
            <a:off x="1965548" y="3448050"/>
            <a:ext cx="5864002" cy="820688"/>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4181736615"/>
      </p:ext>
    </p:extLst>
  </p:cSld>
  <p:clrMapOvr>
    <a:masterClrMapping/>
  </p:clrMapOvr>
  <mc:AlternateContent xmlns:mc="http://schemas.openxmlformats.org/markup-compatibility/2006" xmlns:p14="http://schemas.microsoft.com/office/powerpoint/2010/main">
    <mc:Choice Requires="p14">
      <p:transition spd="med" p14:dur="700" advTm="12613">
        <p:fade/>
      </p:transition>
    </mc:Choice>
    <mc:Fallback xmlns="">
      <p:transition spd="med" advTm="126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49129" y="2627835"/>
            <a:ext cx="8826367" cy="1200329"/>
          </a:xfrm>
          <a:prstGeom prst="rect">
            <a:avLst/>
          </a:prstGeom>
          <a:noFill/>
        </p:spPr>
        <p:txBody>
          <a:bodyPr wrap="square" rtlCol="0">
            <a:spAutoFit/>
          </a:bodyPr>
          <a:lstStyle/>
          <a:p>
            <a:r>
              <a:rPr lang="ja-JP" altLang="en-US" sz="7200" b="1" dirty="0">
                <a:effectLst>
                  <a:glow rad="127000">
                    <a:schemeClr val="bg1"/>
                  </a:glow>
                </a:effectLst>
                <a:ea typeface="游ゴシック" panose="020B0400000000000000" pitchFamily="50" charset="-128"/>
              </a:rPr>
              <a:t>４</a:t>
            </a:r>
            <a:r>
              <a:rPr lang="en-US" altLang="ja-JP" sz="7200" b="1" dirty="0">
                <a:effectLst>
                  <a:glow rad="127000">
                    <a:schemeClr val="bg1"/>
                  </a:glow>
                </a:effectLst>
                <a:ea typeface="游ゴシック" panose="020B0400000000000000" pitchFamily="50" charset="-128"/>
              </a:rPr>
              <a:t>.</a:t>
            </a:r>
            <a:r>
              <a:rPr lang="ja-JP" altLang="en-US" sz="7200" b="1" dirty="0">
                <a:effectLst>
                  <a:glow rad="127000">
                    <a:schemeClr val="bg1"/>
                  </a:glow>
                </a:effectLst>
                <a:ea typeface="游ゴシック" panose="020B0400000000000000" pitchFamily="50" charset="-128"/>
              </a:rPr>
              <a:t>比叡山という場所</a:t>
            </a:r>
            <a:endParaRPr lang="en-US" altLang="ja-JP" sz="7200" b="1" dirty="0">
              <a:effectLst>
                <a:glow rad="127000">
                  <a:schemeClr val="bg1"/>
                </a:glow>
              </a:effectLst>
              <a:ea typeface="游ゴシック" panose="020B0400000000000000" pitchFamily="50" charset="-128"/>
            </a:endParaRPr>
          </a:p>
        </p:txBody>
      </p:sp>
    </p:spTree>
    <p:extLst>
      <p:ext uri="{BB962C8B-B14F-4D97-AF65-F5344CB8AC3E}">
        <p14:creationId xmlns:p14="http://schemas.microsoft.com/office/powerpoint/2010/main" val="819292536"/>
      </p:ext>
    </p:extLst>
  </p:cSld>
  <p:clrMapOvr>
    <a:masterClrMapping/>
  </p:clrMapOvr>
  <mc:AlternateContent xmlns:mc="http://schemas.openxmlformats.org/markup-compatibility/2006" xmlns:p14="http://schemas.microsoft.com/office/powerpoint/2010/main">
    <mc:Choice Requires="p14">
      <p:transition spd="med" p14:dur="700" advTm="3545">
        <p:fade/>
      </p:transition>
    </mc:Choice>
    <mc:Fallback xmlns="">
      <p:transition spd="med" advTm="3545">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56419" y="417933"/>
            <a:ext cx="4951775" cy="923330"/>
          </a:xfrm>
          <a:prstGeom prst="rect">
            <a:avLst/>
          </a:prstGeom>
          <a:noFill/>
          <a:ln w="38100">
            <a:noFill/>
          </a:ln>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■比叡山とは</a:t>
            </a:r>
          </a:p>
        </p:txBody>
      </p:sp>
      <p:sp>
        <p:nvSpPr>
          <p:cNvPr id="3" name="テキスト ボックス 2"/>
          <p:cNvSpPr txBox="1"/>
          <p:nvPr/>
        </p:nvSpPr>
        <p:spPr>
          <a:xfrm>
            <a:off x="604303" y="1473998"/>
            <a:ext cx="5644999" cy="954107"/>
          </a:xfrm>
          <a:prstGeom prst="rect">
            <a:avLst/>
          </a:prstGeom>
          <a:noFill/>
        </p:spPr>
        <p:txBody>
          <a:bodyPr wrap="square" rtlCol="0">
            <a:spAutoFit/>
          </a:bodyPr>
          <a:lstStyle/>
          <a:p>
            <a:r>
              <a:rPr lang="ja-JP" altLang="en-US" sz="2800" b="1" dirty="0">
                <a:latin typeface="游ゴシック" panose="020B0400000000000000" pitchFamily="50" charset="-128"/>
                <a:ea typeface="游ゴシック" panose="020B0400000000000000" pitchFamily="50" charset="-128"/>
              </a:rPr>
              <a:t>・伝教大師最澄によって開かれた </a:t>
            </a:r>
            <a:endParaRPr lang="en-US" altLang="ja-JP" sz="2800" b="1" dirty="0">
              <a:latin typeface="游ゴシック" panose="020B0400000000000000" pitchFamily="50" charset="-128"/>
              <a:ea typeface="游ゴシック" panose="020B0400000000000000" pitchFamily="50" charset="-128"/>
            </a:endParaRPr>
          </a:p>
          <a:p>
            <a:r>
              <a:rPr lang="en-US" altLang="ja-JP" sz="2800" b="1" dirty="0">
                <a:latin typeface="游ゴシック" panose="020B0400000000000000" pitchFamily="50" charset="-128"/>
                <a:ea typeface="游ゴシック" panose="020B0400000000000000" pitchFamily="50" charset="-128"/>
              </a:rPr>
              <a:t>   </a:t>
            </a:r>
            <a:r>
              <a:rPr lang="ja-JP" altLang="en-US" sz="2800" b="1" dirty="0">
                <a:latin typeface="游ゴシック" panose="020B0400000000000000" pitchFamily="50" charset="-128"/>
                <a:ea typeface="游ゴシック" panose="020B0400000000000000" pitchFamily="50" charset="-128"/>
              </a:rPr>
              <a:t>修行道場</a:t>
            </a:r>
          </a:p>
        </p:txBody>
      </p:sp>
      <p:sp>
        <p:nvSpPr>
          <p:cNvPr id="7" name="テキスト ボックス 6"/>
          <p:cNvSpPr txBox="1"/>
          <p:nvPr/>
        </p:nvSpPr>
        <p:spPr>
          <a:xfrm>
            <a:off x="844873" y="5011548"/>
            <a:ext cx="7168974" cy="1077218"/>
          </a:xfrm>
          <a:prstGeom prst="rect">
            <a:avLst/>
          </a:prstGeom>
          <a:noFill/>
        </p:spPr>
        <p:txBody>
          <a:bodyPr wrap="square" rtlCol="0">
            <a:spAutoFit/>
          </a:bodyPr>
          <a:lstStyle/>
          <a:p>
            <a:r>
              <a:rPr lang="ja-JP" altLang="en-US" sz="3200" b="1" dirty="0">
                <a:latin typeface="游ゴシック" panose="020B0400000000000000" pitchFamily="50" charset="-128"/>
                <a:ea typeface="游ゴシック" panose="020B0400000000000000" pitchFamily="50" charset="-128"/>
              </a:rPr>
              <a:t>法華／戒律／禅／密教</a:t>
            </a:r>
            <a:endParaRPr lang="en-US" altLang="ja-JP" sz="3200" b="1" dirty="0">
              <a:latin typeface="游ゴシック" panose="020B0400000000000000" pitchFamily="50" charset="-128"/>
              <a:ea typeface="游ゴシック" panose="020B0400000000000000" pitchFamily="50" charset="-128"/>
            </a:endParaRPr>
          </a:p>
          <a:p>
            <a:r>
              <a:rPr lang="ja-JP" altLang="en-US" sz="3200" b="1" dirty="0">
                <a:latin typeface="游ゴシック" panose="020B0400000000000000" pitchFamily="50" charset="-128"/>
                <a:ea typeface="游ゴシック" panose="020B0400000000000000" pitchFamily="50" charset="-128"/>
              </a:rPr>
              <a:t>浄土教の総合的道場となる</a:t>
            </a:r>
          </a:p>
        </p:txBody>
      </p:sp>
      <p:sp>
        <p:nvSpPr>
          <p:cNvPr id="4" name="テキスト ボックス 3">
            <a:extLst>
              <a:ext uri="{FF2B5EF4-FFF2-40B4-BE49-F238E27FC236}">
                <a16:creationId xmlns:a16="http://schemas.microsoft.com/office/drawing/2014/main" id="{C4B375FE-4EE7-48CE-BCB0-A75B9308D171}"/>
              </a:ext>
            </a:extLst>
          </p:cNvPr>
          <p:cNvSpPr txBox="1"/>
          <p:nvPr/>
        </p:nvSpPr>
        <p:spPr>
          <a:xfrm>
            <a:off x="6162089" y="4536622"/>
            <a:ext cx="461665" cy="2152324"/>
          </a:xfrm>
          <a:prstGeom prst="rect">
            <a:avLst/>
          </a:prstGeom>
          <a:noFill/>
        </p:spPr>
        <p:txBody>
          <a:bodyPr vert="eaVert" wrap="squar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（兵庫県一乗寺蔵）</a:t>
            </a:r>
          </a:p>
        </p:txBody>
      </p:sp>
      <p:pic>
        <p:nvPicPr>
          <p:cNvPr id="3074" name="Picture 2" descr="https://blogger.googleusercontent.com/img/b/R29vZ2xl/AVvXsEgM-3_DtqNM_X3tGrSSi8KEdArRQ_vEOZbeTKmV_FpSEVpzACBcog6vl87VZ-gD0I2ouU5VdVIaigFM8-2cY_j1IT64D8beN0nDwqgEfmJ919C8ukKKYGNxIegD3dRHQqXRvjH4FR4nhJw/s800/nigaoe_saicho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6992" y="356381"/>
            <a:ext cx="4645008" cy="577917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6485209" y="-364589"/>
            <a:ext cx="1200329" cy="7662930"/>
          </a:xfrm>
          <a:prstGeom prst="rect">
            <a:avLst/>
          </a:prstGeom>
          <a:noFill/>
        </p:spPr>
        <p:txBody>
          <a:bodyPr vert="eaVert" wrap="square" rtlCol="0">
            <a:spAutoFit/>
          </a:bodyPr>
          <a:lstStyle/>
          <a:p>
            <a:r>
              <a:rPr lang="ja-JP" altLang="en-US" sz="6600" b="1" dirty="0">
                <a:solidFill>
                  <a:srgbClr val="FF0000"/>
                </a:solidFill>
                <a:effectLst>
                  <a:glow rad="127000">
                    <a:schemeClr val="bg1"/>
                  </a:glow>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「日本仏教の母山」</a:t>
            </a:r>
          </a:p>
        </p:txBody>
      </p:sp>
      <p:sp>
        <p:nvSpPr>
          <p:cNvPr id="10" name="テキスト ボックス 9"/>
          <p:cNvSpPr txBox="1"/>
          <p:nvPr/>
        </p:nvSpPr>
        <p:spPr>
          <a:xfrm>
            <a:off x="549005" y="3466876"/>
            <a:ext cx="5947432" cy="1384995"/>
          </a:xfrm>
          <a:prstGeom prst="rect">
            <a:avLst/>
          </a:prstGeom>
          <a:noFill/>
        </p:spPr>
        <p:txBody>
          <a:bodyPr wrap="square" rtlCol="0">
            <a:spAutoFit/>
          </a:bodyPr>
          <a:lstStyle/>
          <a:p>
            <a:r>
              <a:rPr lang="ja-JP" altLang="en-US" sz="2800" b="1" dirty="0">
                <a:latin typeface="游ゴシック" panose="020B0400000000000000" pitchFamily="50" charset="-128"/>
                <a:ea typeface="游ゴシック" panose="020B0400000000000000" pitchFamily="50" charset="-128"/>
              </a:rPr>
              <a:t>・延暦</a:t>
            </a:r>
            <a:r>
              <a:rPr lang="en-US" altLang="ja-JP" sz="2800" b="1" dirty="0">
                <a:latin typeface="游ゴシック" panose="020B0400000000000000" pitchFamily="50" charset="-128"/>
                <a:ea typeface="游ゴシック" panose="020B0400000000000000" pitchFamily="50" charset="-128"/>
              </a:rPr>
              <a:t>7(788)</a:t>
            </a:r>
            <a:r>
              <a:rPr lang="ja-JP" altLang="en-US" sz="2800" b="1" dirty="0">
                <a:latin typeface="游ゴシック" panose="020B0400000000000000" pitchFamily="50" charset="-128"/>
                <a:ea typeface="游ゴシック" panose="020B0400000000000000" pitchFamily="50" charset="-128"/>
              </a:rPr>
              <a:t>年、一乗止観院を建立。</a:t>
            </a:r>
            <a:endParaRPr lang="en-US" altLang="ja-JP" sz="2800" b="1" dirty="0">
              <a:latin typeface="游ゴシック" panose="020B0400000000000000" pitchFamily="50" charset="-128"/>
              <a:ea typeface="游ゴシック" panose="020B0400000000000000" pitchFamily="50" charset="-128"/>
            </a:endParaRPr>
          </a:p>
          <a:p>
            <a:r>
              <a:rPr lang="en-US" altLang="ja-JP" sz="2800" b="1" dirty="0">
                <a:latin typeface="游ゴシック" panose="020B0400000000000000" pitchFamily="50" charset="-128"/>
                <a:ea typeface="游ゴシック" panose="020B0400000000000000" pitchFamily="50" charset="-128"/>
              </a:rPr>
              <a:t>    </a:t>
            </a:r>
            <a:r>
              <a:rPr lang="ja-JP" altLang="en-US" sz="2800" b="1" dirty="0">
                <a:latin typeface="游ゴシック" panose="020B0400000000000000" pitchFamily="50" charset="-128"/>
                <a:ea typeface="游ゴシック" panose="020B0400000000000000" pitchFamily="50" charset="-128"/>
              </a:rPr>
              <a:t>本尊は最澄自作の薬師如来</a:t>
            </a:r>
            <a:endParaRPr lang="en-US" altLang="ja-JP" sz="2800" b="1" dirty="0">
              <a:latin typeface="游ゴシック" panose="020B0400000000000000" pitchFamily="50" charset="-128"/>
              <a:ea typeface="游ゴシック" panose="020B0400000000000000" pitchFamily="50" charset="-128"/>
            </a:endParaRPr>
          </a:p>
          <a:p>
            <a:r>
              <a:rPr lang="en-US" altLang="ja-JP" sz="2800" b="1" dirty="0">
                <a:latin typeface="游ゴシック" panose="020B0400000000000000" pitchFamily="50" charset="-128"/>
                <a:ea typeface="游ゴシック" panose="020B0400000000000000" pitchFamily="50" charset="-128"/>
              </a:rPr>
              <a:t>    </a:t>
            </a:r>
            <a:r>
              <a:rPr lang="ja-JP" altLang="en-US" sz="2800" b="1" dirty="0">
                <a:latin typeface="游ゴシック" panose="020B0400000000000000" pitchFamily="50" charset="-128"/>
                <a:ea typeface="游ゴシック" panose="020B0400000000000000" pitchFamily="50" charset="-128"/>
              </a:rPr>
              <a:t>→</a:t>
            </a:r>
            <a:r>
              <a:rPr lang="ja-JP" altLang="en-US" sz="2800" b="1" dirty="0">
                <a:solidFill>
                  <a:srgbClr val="FF0000"/>
                </a:solidFill>
                <a:latin typeface="游ゴシック" panose="020B0400000000000000" pitchFamily="50" charset="-128"/>
                <a:ea typeface="游ゴシック" panose="020B0400000000000000" pitchFamily="50" charset="-128"/>
              </a:rPr>
              <a:t>今日の根本中堂</a:t>
            </a:r>
            <a:endParaRPr lang="en-US" altLang="ja-JP" sz="2800" b="1" dirty="0">
              <a:solidFill>
                <a:srgbClr val="FF0000"/>
              </a:solidFill>
              <a:latin typeface="游ゴシック" panose="020B0400000000000000" pitchFamily="50" charset="-128"/>
              <a:ea typeface="游ゴシック" panose="020B0400000000000000" pitchFamily="50" charset="-128"/>
            </a:endParaRPr>
          </a:p>
        </p:txBody>
      </p:sp>
      <p:sp>
        <p:nvSpPr>
          <p:cNvPr id="11" name="テキスト ボックス 10"/>
          <p:cNvSpPr txBox="1"/>
          <p:nvPr/>
        </p:nvSpPr>
        <p:spPr>
          <a:xfrm>
            <a:off x="604303" y="2470437"/>
            <a:ext cx="5557786" cy="954107"/>
          </a:xfrm>
          <a:prstGeom prst="rect">
            <a:avLst/>
          </a:prstGeom>
          <a:noFill/>
        </p:spPr>
        <p:txBody>
          <a:bodyPr wrap="square" rtlCol="0">
            <a:spAutoFit/>
          </a:bodyPr>
          <a:lstStyle/>
          <a:p>
            <a:r>
              <a:rPr lang="ja-JP" altLang="en-US" sz="2800" b="1" dirty="0">
                <a:latin typeface="游ゴシック" panose="020B0400000000000000" pitchFamily="50" charset="-128"/>
                <a:ea typeface="游ゴシック" panose="020B0400000000000000" pitchFamily="50" charset="-128"/>
              </a:rPr>
              <a:t>・延暦</a:t>
            </a:r>
            <a:r>
              <a:rPr lang="en-US" altLang="ja-JP" sz="2800" b="1" dirty="0">
                <a:latin typeface="游ゴシック" panose="020B0400000000000000" pitchFamily="50" charset="-128"/>
                <a:ea typeface="游ゴシック" panose="020B0400000000000000" pitchFamily="50" charset="-128"/>
              </a:rPr>
              <a:t>4(785)</a:t>
            </a:r>
            <a:r>
              <a:rPr lang="ja-JP" altLang="en-US" sz="2800" b="1" dirty="0">
                <a:latin typeface="游ゴシック" panose="020B0400000000000000" pitchFamily="50" charset="-128"/>
                <a:ea typeface="游ゴシック" panose="020B0400000000000000" pitchFamily="50" charset="-128"/>
              </a:rPr>
              <a:t>年、最澄、東大寺</a:t>
            </a:r>
            <a:endParaRPr lang="en-US" altLang="ja-JP" sz="2800" b="1" dirty="0">
              <a:latin typeface="游ゴシック" panose="020B0400000000000000" pitchFamily="50" charset="-128"/>
              <a:ea typeface="游ゴシック" panose="020B0400000000000000" pitchFamily="50" charset="-128"/>
            </a:endParaRPr>
          </a:p>
          <a:p>
            <a:r>
              <a:rPr lang="en-US" altLang="ja-JP" sz="2800" b="1" dirty="0">
                <a:latin typeface="游ゴシック" panose="020B0400000000000000" pitchFamily="50" charset="-128"/>
                <a:ea typeface="游ゴシック" panose="020B0400000000000000" pitchFamily="50" charset="-128"/>
              </a:rPr>
              <a:t>    </a:t>
            </a:r>
            <a:r>
              <a:rPr lang="ja-JP" altLang="en-US" sz="2800" b="1" dirty="0">
                <a:latin typeface="游ゴシック" panose="020B0400000000000000" pitchFamily="50" charset="-128"/>
                <a:ea typeface="游ゴシック" panose="020B0400000000000000" pitchFamily="50" charset="-128"/>
              </a:rPr>
              <a:t>において受戒する。</a:t>
            </a:r>
            <a:endParaRPr lang="en-US" altLang="ja-JP" sz="2800" b="1" dirty="0">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3844754974"/>
      </p:ext>
    </p:extLst>
  </p:cSld>
  <p:clrMapOvr>
    <a:masterClrMapping/>
  </p:clrMapOvr>
  <mc:AlternateContent xmlns:mc="http://schemas.openxmlformats.org/markup-compatibility/2006" xmlns:p14="http://schemas.microsoft.com/office/powerpoint/2010/main">
    <mc:Choice Requires="p14">
      <p:transition spd="med" p14:dur="700" advTm="89280">
        <p:fade/>
      </p:transition>
    </mc:Choice>
    <mc:Fallback xmlns="">
      <p:transition spd="med" advTm="892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0" presetClass="exit" presetSubtype="0" fill="hold" grpId="1"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4" grpId="0"/>
      <p:bldP spid="4" grpId="1"/>
      <p:bldP spid="8"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159" y="103509"/>
            <a:ext cx="11416185" cy="8248193"/>
          </a:xfrm>
          <a:prstGeom prst="rect">
            <a:avLst/>
          </a:prstGeom>
        </p:spPr>
      </p:pic>
      <p:sp>
        <p:nvSpPr>
          <p:cNvPr id="8" name="テキスト ボックス 7"/>
          <p:cNvSpPr txBox="1"/>
          <p:nvPr/>
        </p:nvSpPr>
        <p:spPr>
          <a:xfrm>
            <a:off x="3051417" y="193412"/>
            <a:ext cx="6413859" cy="1107996"/>
          </a:xfrm>
          <a:prstGeom prst="rect">
            <a:avLst/>
          </a:prstGeom>
          <a:noFill/>
        </p:spPr>
        <p:txBody>
          <a:bodyPr vert="horz" wrap="square" rtlCol="0">
            <a:spAutoFit/>
          </a:bodyPr>
          <a:lstStyle/>
          <a:p>
            <a:r>
              <a:rPr lang="ja-JP" altLang="en-US" sz="6600" b="1" dirty="0">
                <a:solidFill>
                  <a:srgbClr val="FF0000"/>
                </a:solidFill>
                <a:effectLst>
                  <a:glow rad="127000">
                    <a:schemeClr val="bg1"/>
                  </a:glow>
                </a:effectLst>
                <a:latin typeface="游ゴシック" panose="020B0400000000000000" pitchFamily="50" charset="-128"/>
                <a:ea typeface="游ゴシック" panose="020B0400000000000000" pitchFamily="50" charset="-128"/>
              </a:rPr>
              <a:t>日本仏教の母山</a:t>
            </a:r>
          </a:p>
        </p:txBody>
      </p:sp>
      <p:grpSp>
        <p:nvGrpSpPr>
          <p:cNvPr id="15" name="グループ化 14"/>
          <p:cNvGrpSpPr/>
          <p:nvPr/>
        </p:nvGrpSpPr>
        <p:grpSpPr>
          <a:xfrm>
            <a:off x="9142492" y="3429000"/>
            <a:ext cx="2785861" cy="2972612"/>
            <a:chOff x="678154" y="1116329"/>
            <a:chExt cx="2533744" cy="2852872"/>
          </a:xfrm>
        </p:grpSpPr>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54" y="1116329"/>
              <a:ext cx="2533744" cy="2533744"/>
            </a:xfrm>
            <a:prstGeom prst="rect">
              <a:avLst/>
            </a:prstGeom>
          </p:spPr>
        </p:pic>
        <p:sp>
          <p:nvSpPr>
            <p:cNvPr id="14" name="テキスト ボックス 13"/>
            <p:cNvSpPr txBox="1"/>
            <p:nvPr/>
          </p:nvSpPr>
          <p:spPr>
            <a:xfrm>
              <a:off x="1155789" y="3467057"/>
              <a:ext cx="1976664" cy="502144"/>
            </a:xfrm>
            <a:prstGeom prst="rect">
              <a:avLst/>
            </a:prstGeom>
            <a:noFill/>
          </p:spPr>
          <p:txBody>
            <a:bodyPr wrap="square" rtlCol="0">
              <a:spAutoFit/>
            </a:bodyPr>
            <a:lstStyle/>
            <a:p>
              <a:r>
                <a:rPr lang="ja-JP" altLang="en-US" sz="2800" b="1" dirty="0">
                  <a:solidFill>
                    <a:schemeClr val="bg1"/>
                  </a:solidFill>
                  <a:latin typeface="游ゴシック" panose="020B0400000000000000" pitchFamily="50" charset="-128"/>
                  <a:ea typeface="游ゴシック" panose="020B0400000000000000" pitchFamily="50" charset="-128"/>
                </a:rPr>
                <a:t>日蓮聖人</a:t>
              </a:r>
            </a:p>
          </p:txBody>
        </p:sp>
      </p:grpSp>
      <p:grpSp>
        <p:nvGrpSpPr>
          <p:cNvPr id="21" name="グループ化 20"/>
          <p:cNvGrpSpPr/>
          <p:nvPr/>
        </p:nvGrpSpPr>
        <p:grpSpPr>
          <a:xfrm>
            <a:off x="6577486" y="3385126"/>
            <a:ext cx="2578356" cy="3049034"/>
            <a:chOff x="6973780" y="2957844"/>
            <a:chExt cx="2503273" cy="3177144"/>
          </a:xfrm>
        </p:grpSpPr>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3780" y="2957844"/>
              <a:ext cx="2503273" cy="2757967"/>
            </a:xfrm>
            <a:prstGeom prst="rect">
              <a:avLst/>
            </a:prstGeom>
          </p:spPr>
        </p:pic>
        <p:sp>
          <p:nvSpPr>
            <p:cNvPr id="16" name="テキスト ボックス 15"/>
            <p:cNvSpPr txBox="1"/>
            <p:nvPr/>
          </p:nvSpPr>
          <p:spPr>
            <a:xfrm>
              <a:off x="7459646" y="5589784"/>
              <a:ext cx="1976664" cy="545204"/>
            </a:xfrm>
            <a:prstGeom prst="rect">
              <a:avLst/>
            </a:prstGeom>
            <a:noFill/>
          </p:spPr>
          <p:txBody>
            <a:bodyPr wrap="square" rtlCol="0">
              <a:spAutoFit/>
            </a:bodyPr>
            <a:lstStyle/>
            <a:p>
              <a:r>
                <a:rPr lang="ja-JP" altLang="en-US" sz="2800" b="1" dirty="0">
                  <a:solidFill>
                    <a:schemeClr val="bg1"/>
                  </a:solidFill>
                  <a:latin typeface="游ゴシック" panose="020B0400000000000000" pitchFamily="50" charset="-128"/>
                  <a:ea typeface="游ゴシック" panose="020B0400000000000000" pitchFamily="50" charset="-128"/>
                </a:rPr>
                <a:t>栄西禅師</a:t>
              </a:r>
            </a:p>
          </p:txBody>
        </p:sp>
      </p:grpSp>
      <p:grpSp>
        <p:nvGrpSpPr>
          <p:cNvPr id="20" name="グループ化 19"/>
          <p:cNvGrpSpPr/>
          <p:nvPr/>
        </p:nvGrpSpPr>
        <p:grpSpPr>
          <a:xfrm>
            <a:off x="3890226" y="3375241"/>
            <a:ext cx="2504972" cy="3044043"/>
            <a:chOff x="4765637" y="3577754"/>
            <a:chExt cx="2462530" cy="3288209"/>
          </a:xfrm>
        </p:grpSpPr>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5637" y="3577754"/>
              <a:ext cx="2462530" cy="2860439"/>
            </a:xfrm>
            <a:prstGeom prst="rect">
              <a:avLst/>
            </a:prstGeom>
          </p:spPr>
        </p:pic>
        <p:sp>
          <p:nvSpPr>
            <p:cNvPr id="17" name="テキスト ボックス 16"/>
            <p:cNvSpPr txBox="1"/>
            <p:nvPr/>
          </p:nvSpPr>
          <p:spPr>
            <a:xfrm>
              <a:off x="5149857" y="6300775"/>
              <a:ext cx="1976664" cy="565188"/>
            </a:xfrm>
            <a:prstGeom prst="rect">
              <a:avLst/>
            </a:prstGeom>
            <a:noFill/>
          </p:spPr>
          <p:txBody>
            <a:bodyPr wrap="square" rtlCol="0">
              <a:spAutoFit/>
            </a:bodyPr>
            <a:lstStyle/>
            <a:p>
              <a:r>
                <a:rPr lang="ja-JP" altLang="en-US" sz="2800" b="1" dirty="0">
                  <a:solidFill>
                    <a:schemeClr val="bg1"/>
                  </a:solidFill>
                  <a:latin typeface="游ゴシック" panose="020B0400000000000000" pitchFamily="50" charset="-128"/>
                  <a:ea typeface="游ゴシック" panose="020B0400000000000000" pitchFamily="50" charset="-128"/>
                </a:rPr>
                <a:t>道元禅師</a:t>
              </a:r>
            </a:p>
          </p:txBody>
        </p:sp>
      </p:grpSp>
      <p:grpSp>
        <p:nvGrpSpPr>
          <p:cNvPr id="22" name="グループ化 21"/>
          <p:cNvGrpSpPr/>
          <p:nvPr/>
        </p:nvGrpSpPr>
        <p:grpSpPr>
          <a:xfrm>
            <a:off x="810550" y="3385125"/>
            <a:ext cx="3019642" cy="3027265"/>
            <a:chOff x="61673" y="3325689"/>
            <a:chExt cx="2784666" cy="2750631"/>
          </a:xfrm>
        </p:grpSpPr>
        <p:pic>
          <p:nvPicPr>
            <p:cNvPr id="9" name="図 8"/>
            <p:cNvPicPr>
              <a:picLocks noChangeAspect="1"/>
            </p:cNvPicPr>
            <p:nvPr/>
          </p:nvPicPr>
          <p:blipFill rotWithShape="1">
            <a:blip r:embed="rId8" cstate="print">
              <a:extLst>
                <a:ext uri="{28A0092B-C50C-407E-A947-70E740481C1C}">
                  <a14:useLocalDpi xmlns:a14="http://schemas.microsoft.com/office/drawing/2010/main" val="0"/>
                </a:ext>
              </a:extLst>
            </a:blip>
            <a:srcRect b="32064"/>
            <a:stretch/>
          </p:blipFill>
          <p:spPr>
            <a:xfrm>
              <a:off x="61673" y="3325689"/>
              <a:ext cx="2784666" cy="2289611"/>
            </a:xfrm>
            <a:prstGeom prst="rect">
              <a:avLst/>
            </a:prstGeom>
          </p:spPr>
        </p:pic>
        <p:sp>
          <p:nvSpPr>
            <p:cNvPr id="18" name="テキスト ボックス 17"/>
            <p:cNvSpPr txBox="1"/>
            <p:nvPr/>
          </p:nvSpPr>
          <p:spPr>
            <a:xfrm>
              <a:off x="690663" y="5600912"/>
              <a:ext cx="1976664" cy="475408"/>
            </a:xfrm>
            <a:prstGeom prst="rect">
              <a:avLst/>
            </a:prstGeom>
            <a:noFill/>
          </p:spPr>
          <p:txBody>
            <a:bodyPr wrap="square" rtlCol="0">
              <a:spAutoFit/>
            </a:bodyPr>
            <a:lstStyle/>
            <a:p>
              <a:r>
                <a:rPr lang="ja-JP" altLang="en-US" sz="2800" b="1" dirty="0">
                  <a:solidFill>
                    <a:schemeClr val="bg1"/>
                  </a:solidFill>
                  <a:latin typeface="游ゴシック" panose="020B0400000000000000" pitchFamily="50" charset="-128"/>
                  <a:ea typeface="游ゴシック" panose="020B0400000000000000" pitchFamily="50" charset="-128"/>
                </a:rPr>
                <a:t>法然聖人</a:t>
              </a:r>
            </a:p>
          </p:txBody>
        </p:sp>
      </p:grpSp>
    </p:spTree>
    <p:custDataLst>
      <p:tags r:id="rId1"/>
    </p:custDataLst>
    <p:extLst>
      <p:ext uri="{BB962C8B-B14F-4D97-AF65-F5344CB8AC3E}">
        <p14:creationId xmlns:p14="http://schemas.microsoft.com/office/powerpoint/2010/main" val="2171592495"/>
      </p:ext>
    </p:extLst>
  </p:cSld>
  <p:clrMapOvr>
    <a:masterClrMapping/>
  </p:clrMapOvr>
  <mc:AlternateContent xmlns:mc="http://schemas.openxmlformats.org/markup-compatibility/2006" xmlns:p14="http://schemas.microsoft.com/office/powerpoint/2010/main">
    <mc:Choice Requires="p14">
      <p:transition spd="med" p14:dur="700" advTm="19787">
        <p:fade/>
      </p:transition>
    </mc:Choice>
    <mc:Fallback xmlns="">
      <p:transition spd="med" advTm="1978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750" fill="hold"/>
                                        <p:tgtEl>
                                          <p:spTgt spid="22"/>
                                        </p:tgtEl>
                                        <p:attrNameLst>
                                          <p:attrName>ppt_w</p:attrName>
                                        </p:attrNameLst>
                                      </p:cBhvr>
                                      <p:tavLst>
                                        <p:tav tm="0">
                                          <p:val>
                                            <p:fltVal val="0"/>
                                          </p:val>
                                        </p:tav>
                                        <p:tav tm="100000">
                                          <p:val>
                                            <p:strVal val="#ppt_w"/>
                                          </p:val>
                                        </p:tav>
                                      </p:tavLst>
                                    </p:anim>
                                    <p:anim calcmode="lin" valueType="num">
                                      <p:cBhvr>
                                        <p:cTn id="8" dur="750" fill="hold"/>
                                        <p:tgtEl>
                                          <p:spTgt spid="22"/>
                                        </p:tgtEl>
                                        <p:attrNameLst>
                                          <p:attrName>ppt_h</p:attrName>
                                        </p:attrNameLst>
                                      </p:cBhvr>
                                      <p:tavLst>
                                        <p:tav tm="0">
                                          <p:val>
                                            <p:fltVal val="0"/>
                                          </p:val>
                                        </p:tav>
                                        <p:tav tm="100000">
                                          <p:val>
                                            <p:strVal val="#ppt_h"/>
                                          </p:val>
                                        </p:tav>
                                      </p:tavLst>
                                    </p:anim>
                                    <p:animEffect transition="in" filter="fade">
                                      <p:cBhvr>
                                        <p:cTn id="9" dur="75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750" fill="hold"/>
                                        <p:tgtEl>
                                          <p:spTgt spid="20"/>
                                        </p:tgtEl>
                                        <p:attrNameLst>
                                          <p:attrName>ppt_w</p:attrName>
                                        </p:attrNameLst>
                                      </p:cBhvr>
                                      <p:tavLst>
                                        <p:tav tm="0">
                                          <p:val>
                                            <p:fltVal val="0"/>
                                          </p:val>
                                        </p:tav>
                                        <p:tav tm="100000">
                                          <p:val>
                                            <p:strVal val="#ppt_w"/>
                                          </p:val>
                                        </p:tav>
                                      </p:tavLst>
                                    </p:anim>
                                    <p:anim calcmode="lin" valueType="num">
                                      <p:cBhvr>
                                        <p:cTn id="15" dur="750" fill="hold"/>
                                        <p:tgtEl>
                                          <p:spTgt spid="20"/>
                                        </p:tgtEl>
                                        <p:attrNameLst>
                                          <p:attrName>ppt_h</p:attrName>
                                        </p:attrNameLst>
                                      </p:cBhvr>
                                      <p:tavLst>
                                        <p:tav tm="0">
                                          <p:val>
                                            <p:fltVal val="0"/>
                                          </p:val>
                                        </p:tav>
                                        <p:tav tm="100000">
                                          <p:val>
                                            <p:strVal val="#ppt_h"/>
                                          </p:val>
                                        </p:tav>
                                      </p:tavLst>
                                    </p:anim>
                                    <p:animEffect transition="in" filter="fade">
                                      <p:cBhvr>
                                        <p:cTn id="16" dur="75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750" fill="hold"/>
                                        <p:tgtEl>
                                          <p:spTgt spid="15"/>
                                        </p:tgtEl>
                                        <p:attrNameLst>
                                          <p:attrName>ppt_w</p:attrName>
                                        </p:attrNameLst>
                                      </p:cBhvr>
                                      <p:tavLst>
                                        <p:tav tm="0">
                                          <p:val>
                                            <p:fltVal val="0"/>
                                          </p:val>
                                        </p:tav>
                                        <p:tav tm="100000">
                                          <p:val>
                                            <p:strVal val="#ppt_w"/>
                                          </p:val>
                                        </p:tav>
                                      </p:tavLst>
                                    </p:anim>
                                    <p:anim calcmode="lin" valueType="num">
                                      <p:cBhvr>
                                        <p:cTn id="29" dur="750" fill="hold"/>
                                        <p:tgtEl>
                                          <p:spTgt spid="15"/>
                                        </p:tgtEl>
                                        <p:attrNameLst>
                                          <p:attrName>ppt_h</p:attrName>
                                        </p:attrNameLst>
                                      </p:cBhvr>
                                      <p:tavLst>
                                        <p:tav tm="0">
                                          <p:val>
                                            <p:fltVal val="0"/>
                                          </p:val>
                                        </p:tav>
                                        <p:tav tm="100000">
                                          <p:val>
                                            <p:strVal val="#ppt_h"/>
                                          </p:val>
                                        </p:tav>
                                      </p:tavLst>
                                    </p:anim>
                                    <p:animEffect transition="in" filter="fade">
                                      <p:cBhvr>
                                        <p:cTn id="3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94240" y="717212"/>
            <a:ext cx="8676017" cy="923330"/>
          </a:xfrm>
          <a:prstGeom prst="rect">
            <a:avLst/>
          </a:prstGeom>
          <a:noFill/>
          <a:ln w="38100">
            <a:noFill/>
          </a:ln>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■比叡山の四名物・三地獄</a:t>
            </a:r>
          </a:p>
        </p:txBody>
      </p:sp>
      <p:sp>
        <p:nvSpPr>
          <p:cNvPr id="4" name="テキスト ボックス 3"/>
          <p:cNvSpPr txBox="1"/>
          <p:nvPr/>
        </p:nvSpPr>
        <p:spPr>
          <a:xfrm>
            <a:off x="868380" y="1789305"/>
            <a:ext cx="11053646" cy="769441"/>
          </a:xfrm>
          <a:prstGeom prst="rect">
            <a:avLst/>
          </a:prstGeom>
          <a:noFill/>
        </p:spPr>
        <p:txBody>
          <a:bodyPr wrap="square" rtlCol="0">
            <a:spAutoFit/>
          </a:bodyPr>
          <a:lstStyle/>
          <a:p>
            <a:r>
              <a:rPr lang="ja-JP" altLang="en-US" sz="4400" b="1" dirty="0">
                <a:latin typeface="游ゴシック" panose="020B0400000000000000" pitchFamily="50" charset="-128"/>
                <a:ea typeface="游ゴシック" panose="020B0400000000000000" pitchFamily="50" charset="-128"/>
              </a:rPr>
              <a:t>・四名物 </a:t>
            </a:r>
            <a:r>
              <a:rPr lang="en-US" altLang="ja-JP" sz="4400" b="1" dirty="0">
                <a:latin typeface="游ゴシック" panose="020B0400000000000000" pitchFamily="50" charset="-128"/>
                <a:ea typeface="游ゴシック" panose="020B0400000000000000" pitchFamily="50" charset="-128"/>
              </a:rPr>
              <a:t>… </a:t>
            </a:r>
            <a:r>
              <a:rPr lang="ja-JP" altLang="en-US" sz="4400" b="1" dirty="0">
                <a:latin typeface="游ゴシック" panose="020B0400000000000000" pitchFamily="50" charset="-128"/>
                <a:ea typeface="游ゴシック" panose="020B0400000000000000" pitchFamily="50" charset="-128"/>
              </a:rPr>
              <a:t>　論  ／ 湿 ／ 寒 ／ 貧</a:t>
            </a:r>
          </a:p>
        </p:txBody>
      </p:sp>
      <p:sp>
        <p:nvSpPr>
          <p:cNvPr id="5" name="テキスト ボックス 4"/>
          <p:cNvSpPr txBox="1"/>
          <p:nvPr/>
        </p:nvSpPr>
        <p:spPr>
          <a:xfrm>
            <a:off x="868380" y="4931467"/>
            <a:ext cx="8140707" cy="769441"/>
          </a:xfrm>
          <a:prstGeom prst="rect">
            <a:avLst/>
          </a:prstGeom>
          <a:noFill/>
        </p:spPr>
        <p:txBody>
          <a:bodyPr wrap="square" rtlCol="0">
            <a:spAutoFit/>
          </a:bodyPr>
          <a:lstStyle/>
          <a:p>
            <a:r>
              <a:rPr lang="ja-JP" altLang="en-US" sz="4400" b="1" dirty="0">
                <a:latin typeface="游ゴシック" panose="020B0400000000000000" pitchFamily="50" charset="-128"/>
                <a:ea typeface="游ゴシック" panose="020B0400000000000000" pitchFamily="50" charset="-128"/>
              </a:rPr>
              <a:t>・三地獄 </a:t>
            </a:r>
            <a:r>
              <a:rPr lang="en-US" altLang="ja-JP" sz="4400" b="1" dirty="0">
                <a:latin typeface="游ゴシック" panose="020B0400000000000000" pitchFamily="50" charset="-128"/>
                <a:ea typeface="游ゴシック" panose="020B0400000000000000" pitchFamily="50" charset="-128"/>
              </a:rPr>
              <a:t>… </a:t>
            </a:r>
            <a:r>
              <a:rPr lang="ja-JP" altLang="en-US" sz="4400" b="1" dirty="0">
                <a:latin typeface="游ゴシック" panose="020B0400000000000000" pitchFamily="50" charset="-128"/>
                <a:ea typeface="游ゴシック" panose="020B0400000000000000" pitchFamily="50" charset="-128"/>
              </a:rPr>
              <a:t>回峰・掃除・看経</a:t>
            </a:r>
          </a:p>
        </p:txBody>
      </p:sp>
      <p:sp>
        <p:nvSpPr>
          <p:cNvPr id="3" name="右中かっこ 2"/>
          <p:cNvSpPr/>
          <p:nvPr/>
        </p:nvSpPr>
        <p:spPr>
          <a:xfrm rot="5400000">
            <a:off x="6813830" y="2200498"/>
            <a:ext cx="752531" cy="1469027"/>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dirty="0">
              <a:ea typeface="游ゴシック" panose="020B0400000000000000" pitchFamily="50" charset="-128"/>
            </a:endParaRPr>
          </a:p>
        </p:txBody>
      </p:sp>
      <p:sp>
        <p:nvSpPr>
          <p:cNvPr id="7" name="テキスト ボックス 6"/>
          <p:cNvSpPr txBox="1"/>
          <p:nvPr/>
        </p:nvSpPr>
        <p:spPr>
          <a:xfrm>
            <a:off x="4347453" y="3297528"/>
            <a:ext cx="1427806" cy="769441"/>
          </a:xfrm>
          <a:prstGeom prst="rect">
            <a:avLst/>
          </a:prstGeom>
          <a:noFill/>
        </p:spPr>
        <p:txBody>
          <a:bodyPr wrap="square" rtlCol="0">
            <a:spAutoFit/>
          </a:bodyPr>
          <a:lstStyle/>
          <a:p>
            <a:r>
              <a:rPr lang="ja-JP" altLang="en-US" sz="4400" b="1" dirty="0">
                <a:latin typeface="游ゴシック" panose="020B0400000000000000" pitchFamily="50" charset="-128"/>
                <a:ea typeface="游ゴシック" panose="020B0400000000000000" pitchFamily="50" charset="-128"/>
              </a:rPr>
              <a:t>論義</a:t>
            </a:r>
          </a:p>
        </p:txBody>
      </p:sp>
      <p:sp>
        <p:nvSpPr>
          <p:cNvPr id="8" name="テキスト ボックス 7"/>
          <p:cNvSpPr txBox="1"/>
          <p:nvPr/>
        </p:nvSpPr>
        <p:spPr>
          <a:xfrm>
            <a:off x="4312094" y="2418211"/>
            <a:ext cx="1200329" cy="825190"/>
          </a:xfrm>
          <a:prstGeom prst="rect">
            <a:avLst/>
          </a:prstGeom>
          <a:noFill/>
        </p:spPr>
        <p:txBody>
          <a:bodyPr vert="eaVert" wrap="square" rtlCol="0">
            <a:spAutoFit/>
          </a:bodyPr>
          <a:lstStyle/>
          <a:p>
            <a:r>
              <a:rPr lang="ja-JP" altLang="en-US" sz="6600" b="1" dirty="0">
                <a:latin typeface="游ゴシック" panose="020B0400000000000000" pitchFamily="50" charset="-128"/>
                <a:ea typeface="游ゴシック" panose="020B0400000000000000" pitchFamily="50" charset="-128"/>
              </a:rPr>
              <a:t>＝</a:t>
            </a:r>
          </a:p>
        </p:txBody>
      </p:sp>
      <p:sp>
        <p:nvSpPr>
          <p:cNvPr id="9" name="テキスト ボックス 8"/>
          <p:cNvSpPr txBox="1"/>
          <p:nvPr/>
        </p:nvSpPr>
        <p:spPr>
          <a:xfrm>
            <a:off x="8815321" y="2442182"/>
            <a:ext cx="1107996" cy="825190"/>
          </a:xfrm>
          <a:prstGeom prst="rect">
            <a:avLst/>
          </a:prstGeom>
          <a:noFill/>
        </p:spPr>
        <p:txBody>
          <a:bodyPr vert="eaVert" wrap="square" rtlCol="0">
            <a:spAutoFit/>
          </a:bodyPr>
          <a:lstStyle/>
          <a:p>
            <a:r>
              <a:rPr lang="ja-JP" altLang="en-US" sz="6000" b="1" dirty="0">
                <a:latin typeface="游ゴシック" panose="020B0400000000000000" pitchFamily="50" charset="-128"/>
                <a:ea typeface="游ゴシック" panose="020B0400000000000000" pitchFamily="50" charset="-128"/>
              </a:rPr>
              <a:t>＝</a:t>
            </a:r>
          </a:p>
        </p:txBody>
      </p:sp>
      <p:pic>
        <p:nvPicPr>
          <p:cNvPr id="2050" name="Picture 2">
            <a:extLst>
              <a:ext uri="{FF2B5EF4-FFF2-40B4-BE49-F238E27FC236}">
                <a16:creationId xmlns:a16="http://schemas.microsoft.com/office/drawing/2014/main" id="{1B7385C8-1FC8-5025-2E08-31C6EFDE12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1502" y="2670200"/>
            <a:ext cx="1799655" cy="19970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9190866-5C58-BD8E-F90D-76B5E8E4DF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388" y="2737986"/>
            <a:ext cx="1989107" cy="1929264"/>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89798D36-02F4-C806-D89F-C2724F37FB2E}"/>
              </a:ext>
            </a:extLst>
          </p:cNvPr>
          <p:cNvSpPr txBox="1"/>
          <p:nvPr/>
        </p:nvSpPr>
        <p:spPr>
          <a:xfrm>
            <a:off x="6097735" y="3297530"/>
            <a:ext cx="2717586" cy="769441"/>
          </a:xfrm>
          <a:prstGeom prst="rect">
            <a:avLst/>
          </a:prstGeom>
          <a:noFill/>
        </p:spPr>
        <p:txBody>
          <a:bodyPr wrap="square" rtlCol="0">
            <a:spAutoFit/>
          </a:bodyPr>
          <a:lstStyle/>
          <a:p>
            <a:r>
              <a:rPr lang="ja-JP" altLang="en-US" sz="4400" b="1" dirty="0">
                <a:latin typeface="游ゴシック" panose="020B0400000000000000" pitchFamily="50" charset="-128"/>
                <a:ea typeface="游ゴシック" panose="020B0400000000000000" pitchFamily="50" charset="-128"/>
              </a:rPr>
              <a:t>自然条件</a:t>
            </a:r>
          </a:p>
        </p:txBody>
      </p:sp>
      <p:sp>
        <p:nvSpPr>
          <p:cNvPr id="15" name="テキスト ボックス 14">
            <a:extLst>
              <a:ext uri="{FF2B5EF4-FFF2-40B4-BE49-F238E27FC236}">
                <a16:creationId xmlns:a16="http://schemas.microsoft.com/office/drawing/2014/main" id="{D7175E20-32D0-277F-78BB-17A626E6E6D7}"/>
              </a:ext>
            </a:extLst>
          </p:cNvPr>
          <p:cNvSpPr txBox="1"/>
          <p:nvPr/>
        </p:nvSpPr>
        <p:spPr>
          <a:xfrm>
            <a:off x="8815321" y="3297529"/>
            <a:ext cx="2717586" cy="769441"/>
          </a:xfrm>
          <a:prstGeom prst="rect">
            <a:avLst/>
          </a:prstGeom>
          <a:noFill/>
        </p:spPr>
        <p:txBody>
          <a:bodyPr wrap="square" rtlCol="0">
            <a:spAutoFit/>
          </a:bodyPr>
          <a:lstStyle/>
          <a:p>
            <a:r>
              <a:rPr lang="ja-JP" altLang="en-US" sz="4400" b="1" dirty="0">
                <a:latin typeface="游ゴシック" panose="020B0400000000000000" pitchFamily="50" charset="-128"/>
                <a:ea typeface="游ゴシック" panose="020B0400000000000000" pitchFamily="50" charset="-128"/>
              </a:rPr>
              <a:t>清貧</a:t>
            </a:r>
          </a:p>
        </p:txBody>
      </p:sp>
    </p:spTree>
    <p:custDataLst>
      <p:tags r:id="rId1"/>
    </p:custDataLst>
    <p:extLst>
      <p:ext uri="{BB962C8B-B14F-4D97-AF65-F5344CB8AC3E}">
        <p14:creationId xmlns:p14="http://schemas.microsoft.com/office/powerpoint/2010/main" val="1234927596"/>
      </p:ext>
    </p:extLst>
  </p:cSld>
  <p:clrMapOvr>
    <a:masterClrMapping/>
  </p:clrMapOvr>
  <mc:AlternateContent xmlns:mc="http://schemas.openxmlformats.org/markup-compatibility/2006" xmlns:p14="http://schemas.microsoft.com/office/powerpoint/2010/main">
    <mc:Choice Requires="p14">
      <p:transition spd="med" p14:dur="700" advTm="79421">
        <p:fade/>
      </p:transition>
    </mc:Choice>
    <mc:Fallback xmlns="">
      <p:transition spd="med" advTm="794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fade">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500"/>
                                        <p:tgtEl>
                                          <p:spTgt spid="1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52"/>
                                        </p:tgtEl>
                                        <p:attrNameLst>
                                          <p:attrName>style.visibility</p:attrName>
                                        </p:attrNameLst>
                                      </p:cBhvr>
                                      <p:to>
                                        <p:strVal val="visible"/>
                                      </p:to>
                                    </p:set>
                                    <p:animEffect transition="in" filter="barn(inVertical)">
                                      <p:cBhvr>
                                        <p:cTn id="43" dur="500"/>
                                        <p:tgtEl>
                                          <p:spTgt spid="205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barn(inVertical)">
                                      <p:cBhvr>
                                        <p:cTn id="48" dur="500"/>
                                        <p:tgtEl>
                                          <p:spTgt spid="20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
                                            <p:txEl>
                                              <p:pRg st="0" end="0"/>
                                            </p:txEl>
                                          </p:spTgt>
                                        </p:tgtEl>
                                        <p:attrNameLst>
                                          <p:attrName>style.visibility</p:attrName>
                                        </p:attrNameLst>
                                      </p:cBhvr>
                                      <p:to>
                                        <p:strVal val="visible"/>
                                      </p:to>
                                    </p:set>
                                    <p:animEffect transition="in" filter="fade">
                                      <p:cBhvr>
                                        <p:cTn id="53" dur="500"/>
                                        <p:tgtEl>
                                          <p:spTgt spid="1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 grpId="0" animBg="1"/>
      <p:bldP spid="7" grpId="0"/>
      <p:bldP spid="8" grpId="0"/>
      <p:bldP spid="9"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95227" y="331590"/>
            <a:ext cx="5135895" cy="707886"/>
          </a:xfrm>
          <a:prstGeom prst="rect">
            <a:avLst/>
          </a:prstGeom>
          <a:noFill/>
        </p:spPr>
        <p:txBody>
          <a:bodyPr vert="horz" wrap="square" rtlCol="0">
            <a:spAutoFit/>
          </a:bodyPr>
          <a:lstStyle/>
          <a:p>
            <a:r>
              <a:rPr lang="ja-JP" altLang="en-US" sz="4000" b="1" dirty="0">
                <a:latin typeface="游ゴシック" panose="020B0400000000000000" pitchFamily="50" charset="-128"/>
                <a:ea typeface="游ゴシック" panose="020B0400000000000000" pitchFamily="50" charset="-128"/>
              </a:rPr>
              <a:t>掃除地獄～浄土院～</a:t>
            </a:r>
          </a:p>
        </p:txBody>
      </p:sp>
      <p:pic>
        <p:nvPicPr>
          <p:cNvPr id="4098" name="Picture 2" descr="https://www.hieizan.or.jp/wp-content/themes/enryakuji/img/gallery/joudo-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3556" y="3497312"/>
            <a:ext cx="5418444" cy="361229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98155" y="1039476"/>
            <a:ext cx="10069845" cy="1077218"/>
          </a:xfrm>
          <a:prstGeom prst="rect">
            <a:avLst/>
          </a:prstGeom>
          <a:noFill/>
        </p:spPr>
        <p:txBody>
          <a:bodyPr vert="horz" wrap="square" rtlCol="0">
            <a:spAutoFit/>
          </a:bodyPr>
          <a:lstStyle/>
          <a:p>
            <a:r>
              <a:rPr lang="ja-JP" altLang="en-US" sz="3200" b="1" dirty="0">
                <a:ea typeface="游ゴシック" panose="020B0400000000000000" pitchFamily="50" charset="-128"/>
              </a:rPr>
              <a:t>伝教大師最澄の廟所。比叡山において最も清浄な場所とされている。</a:t>
            </a:r>
          </a:p>
        </p:txBody>
      </p:sp>
      <p:sp>
        <p:nvSpPr>
          <p:cNvPr id="6" name="テキスト ボックス 5"/>
          <p:cNvSpPr txBox="1"/>
          <p:nvPr/>
        </p:nvSpPr>
        <p:spPr>
          <a:xfrm>
            <a:off x="595228" y="2027248"/>
            <a:ext cx="11471926" cy="1569660"/>
          </a:xfrm>
          <a:prstGeom prst="rect">
            <a:avLst/>
          </a:prstGeom>
          <a:noFill/>
        </p:spPr>
        <p:txBody>
          <a:bodyPr vert="horz" wrap="square" rtlCol="0">
            <a:spAutoFit/>
          </a:bodyPr>
          <a:lstStyle/>
          <a:p>
            <a:r>
              <a:rPr lang="ja-JP" altLang="en-US" sz="3200" b="1" dirty="0">
                <a:ea typeface="游ゴシック" panose="020B0400000000000000" pitchFamily="50" charset="-128"/>
              </a:rPr>
              <a:t>十二年籠山行を実践している「侍真」という僧によって給仕されている。十二年籠山行とは、その間、</a:t>
            </a:r>
            <a:r>
              <a:rPr lang="en-US" altLang="ja-JP" sz="3200" b="1" dirty="0">
                <a:ea typeface="游ゴシック" panose="020B0400000000000000" pitchFamily="50" charset="-128"/>
              </a:rPr>
              <a:t>1</a:t>
            </a:r>
            <a:r>
              <a:rPr lang="ja-JP" altLang="en-US" sz="3200" b="1" dirty="0">
                <a:ea typeface="游ゴシック" panose="020B0400000000000000" pitchFamily="50" charset="-128"/>
              </a:rPr>
              <a:t>日も欠かすことなく最澄のご真影に仕える行である。</a:t>
            </a:r>
          </a:p>
        </p:txBody>
      </p:sp>
      <p:sp>
        <p:nvSpPr>
          <p:cNvPr id="7" name="テキスト ボックス 6"/>
          <p:cNvSpPr txBox="1"/>
          <p:nvPr/>
        </p:nvSpPr>
        <p:spPr>
          <a:xfrm>
            <a:off x="595227" y="3733800"/>
            <a:ext cx="5500773" cy="1569660"/>
          </a:xfrm>
          <a:prstGeom prst="rect">
            <a:avLst/>
          </a:prstGeom>
          <a:noFill/>
        </p:spPr>
        <p:txBody>
          <a:bodyPr vert="horz" wrap="square" rtlCol="0">
            <a:spAutoFit/>
          </a:bodyPr>
          <a:lstStyle/>
          <a:p>
            <a:r>
              <a:rPr lang="ja-JP" altLang="en-US" sz="3200" b="1" dirty="0">
                <a:ea typeface="游ゴシック" panose="020B0400000000000000" pitchFamily="50" charset="-128"/>
              </a:rPr>
              <a:t>葉っぱ一枚、塵一つ落ちていないように掃除をすることから、</a:t>
            </a:r>
            <a:r>
              <a:rPr lang="ja-JP" altLang="en-US" sz="3200" b="1" dirty="0">
                <a:solidFill>
                  <a:srgbClr val="FF0000"/>
                </a:solidFill>
                <a:ea typeface="游ゴシック" panose="020B0400000000000000" pitchFamily="50" charset="-128"/>
              </a:rPr>
              <a:t>掃除地獄</a:t>
            </a:r>
            <a:r>
              <a:rPr lang="ja-JP" altLang="en-US" sz="3200" b="1" dirty="0">
                <a:ea typeface="游ゴシック" panose="020B0400000000000000" pitchFamily="50" charset="-128"/>
              </a:rPr>
              <a:t>と呼ばれる。</a:t>
            </a:r>
          </a:p>
        </p:txBody>
      </p:sp>
    </p:spTree>
    <p:custDataLst>
      <p:tags r:id="rId1"/>
    </p:custDataLst>
    <p:extLst>
      <p:ext uri="{BB962C8B-B14F-4D97-AF65-F5344CB8AC3E}">
        <p14:creationId xmlns:p14="http://schemas.microsoft.com/office/powerpoint/2010/main" val="4009722285"/>
      </p:ext>
    </p:extLst>
  </p:cSld>
  <p:clrMapOvr>
    <a:masterClrMapping/>
  </p:clrMapOvr>
  <mc:AlternateContent xmlns:mc="http://schemas.openxmlformats.org/markup-compatibility/2006" xmlns:p14="http://schemas.microsoft.com/office/powerpoint/2010/main">
    <mc:Choice Requires="p14">
      <p:transition spd="med" p14:dur="700" advTm="85390">
        <p:fade/>
      </p:transition>
    </mc:Choice>
    <mc:Fallback xmlns="">
      <p:transition spd="med" advTm="853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23725" y="456647"/>
            <a:ext cx="5121789" cy="923330"/>
          </a:xfrm>
          <a:prstGeom prst="rect">
            <a:avLst/>
          </a:prstGeom>
          <a:noFill/>
          <a:ln w="38100">
            <a:noFill/>
          </a:ln>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■比叡山の分類</a:t>
            </a:r>
          </a:p>
        </p:txBody>
      </p:sp>
      <p:sp>
        <p:nvSpPr>
          <p:cNvPr id="3" name="テキスト ボックス 2"/>
          <p:cNvSpPr txBox="1"/>
          <p:nvPr/>
        </p:nvSpPr>
        <p:spPr>
          <a:xfrm>
            <a:off x="1210569" y="1611502"/>
            <a:ext cx="2109632" cy="830997"/>
          </a:xfrm>
          <a:prstGeom prst="rect">
            <a:avLst/>
          </a:prstGeom>
          <a:noFill/>
        </p:spPr>
        <p:txBody>
          <a:bodyPr wrap="square" rtlCol="0">
            <a:spAutoFit/>
          </a:bodyPr>
          <a:lstStyle/>
          <a:p>
            <a:r>
              <a:rPr lang="ja-JP" altLang="en-US" sz="4800" b="1" dirty="0">
                <a:latin typeface="游ゴシック" panose="020B0400000000000000" pitchFamily="50" charset="-128"/>
                <a:ea typeface="游ゴシック" panose="020B0400000000000000" pitchFamily="50" charset="-128"/>
              </a:rPr>
              <a:t>・三塔</a:t>
            </a:r>
          </a:p>
        </p:txBody>
      </p:sp>
      <p:sp>
        <p:nvSpPr>
          <p:cNvPr id="4" name="テキスト ボックス 3"/>
          <p:cNvSpPr txBox="1"/>
          <p:nvPr/>
        </p:nvSpPr>
        <p:spPr>
          <a:xfrm>
            <a:off x="1210569" y="2690218"/>
            <a:ext cx="2727470" cy="830997"/>
          </a:xfrm>
          <a:prstGeom prst="rect">
            <a:avLst/>
          </a:prstGeom>
          <a:noFill/>
        </p:spPr>
        <p:txBody>
          <a:bodyPr wrap="square" rtlCol="0">
            <a:spAutoFit/>
          </a:bodyPr>
          <a:lstStyle/>
          <a:p>
            <a:r>
              <a:rPr lang="ja-JP" altLang="en-US" sz="4800" b="1" dirty="0">
                <a:latin typeface="游ゴシック" panose="020B0400000000000000" pitchFamily="50" charset="-128"/>
                <a:ea typeface="游ゴシック" panose="020B0400000000000000" pitchFamily="50" charset="-128"/>
              </a:rPr>
              <a:t>・十六谷</a:t>
            </a:r>
          </a:p>
        </p:txBody>
      </p:sp>
      <p:sp>
        <p:nvSpPr>
          <p:cNvPr id="5" name="テキスト ボックス 4"/>
          <p:cNvSpPr txBox="1"/>
          <p:nvPr/>
        </p:nvSpPr>
        <p:spPr>
          <a:xfrm>
            <a:off x="1253163" y="3752739"/>
            <a:ext cx="2684876" cy="830997"/>
          </a:xfrm>
          <a:prstGeom prst="rect">
            <a:avLst/>
          </a:prstGeom>
          <a:noFill/>
        </p:spPr>
        <p:txBody>
          <a:bodyPr wrap="square" rtlCol="0">
            <a:spAutoFit/>
          </a:bodyPr>
          <a:lstStyle/>
          <a:p>
            <a:r>
              <a:rPr lang="ja-JP" altLang="en-US" sz="4800" b="1" dirty="0">
                <a:latin typeface="游ゴシック" panose="020B0400000000000000" pitchFamily="50" charset="-128"/>
                <a:ea typeface="游ゴシック" panose="020B0400000000000000" pitchFamily="50" charset="-128"/>
              </a:rPr>
              <a:t>・三千坊</a:t>
            </a:r>
          </a:p>
        </p:txBody>
      </p:sp>
      <p:sp>
        <p:nvSpPr>
          <p:cNvPr id="6" name="テキスト ボックス 5"/>
          <p:cNvSpPr txBox="1"/>
          <p:nvPr/>
        </p:nvSpPr>
        <p:spPr>
          <a:xfrm rot="5400000">
            <a:off x="3132679" y="1522072"/>
            <a:ext cx="923330" cy="825190"/>
          </a:xfrm>
          <a:prstGeom prst="rect">
            <a:avLst/>
          </a:prstGeom>
          <a:noFill/>
        </p:spPr>
        <p:txBody>
          <a:bodyPr vert="eaVert" wrap="square" rtlCol="0">
            <a:spAutoFit/>
          </a:bodyPr>
          <a:lstStyle/>
          <a:p>
            <a:r>
              <a:rPr lang="ja-JP" altLang="en-US" sz="4800" b="1" dirty="0">
                <a:latin typeface="游ゴシック" panose="020B0400000000000000" pitchFamily="50" charset="-128"/>
                <a:ea typeface="游ゴシック" panose="020B0400000000000000" pitchFamily="50" charset="-128"/>
              </a:rPr>
              <a:t>＝</a:t>
            </a:r>
          </a:p>
        </p:txBody>
      </p:sp>
      <p:sp>
        <p:nvSpPr>
          <p:cNvPr id="7" name="テキスト ボックス 6"/>
          <p:cNvSpPr txBox="1"/>
          <p:nvPr/>
        </p:nvSpPr>
        <p:spPr>
          <a:xfrm>
            <a:off x="4006939" y="1565335"/>
            <a:ext cx="3969827" cy="830997"/>
          </a:xfrm>
          <a:prstGeom prst="rect">
            <a:avLst/>
          </a:prstGeom>
          <a:noFill/>
        </p:spPr>
        <p:txBody>
          <a:bodyPr wrap="square" rtlCol="0">
            <a:spAutoFit/>
          </a:bodyPr>
          <a:lstStyle/>
          <a:p>
            <a:r>
              <a:rPr lang="ja-JP" altLang="en-US" sz="4800" b="1" dirty="0">
                <a:latin typeface="游ゴシック" panose="020B0400000000000000" pitchFamily="50" charset="-128"/>
                <a:ea typeface="游ゴシック" panose="020B0400000000000000" pitchFamily="50" charset="-128"/>
              </a:rPr>
              <a:t>地区の大分類</a:t>
            </a:r>
          </a:p>
        </p:txBody>
      </p:sp>
      <p:sp>
        <p:nvSpPr>
          <p:cNvPr id="8" name="テキスト ボックス 7"/>
          <p:cNvSpPr txBox="1"/>
          <p:nvPr/>
        </p:nvSpPr>
        <p:spPr>
          <a:xfrm rot="5400000">
            <a:off x="3579734" y="2630760"/>
            <a:ext cx="923330" cy="825190"/>
          </a:xfrm>
          <a:prstGeom prst="rect">
            <a:avLst/>
          </a:prstGeom>
          <a:noFill/>
        </p:spPr>
        <p:txBody>
          <a:bodyPr vert="eaVert" wrap="square" rtlCol="0">
            <a:spAutoFit/>
          </a:bodyPr>
          <a:lstStyle/>
          <a:p>
            <a:r>
              <a:rPr lang="ja-JP" altLang="en-US" sz="4800" b="1" dirty="0">
                <a:latin typeface="游ゴシック" panose="020B0400000000000000" pitchFamily="50" charset="-128"/>
                <a:ea typeface="游ゴシック" panose="020B0400000000000000" pitchFamily="50" charset="-128"/>
              </a:rPr>
              <a:t>＝</a:t>
            </a:r>
          </a:p>
        </p:txBody>
      </p:sp>
      <p:sp>
        <p:nvSpPr>
          <p:cNvPr id="9" name="テキスト ボックス 8"/>
          <p:cNvSpPr txBox="1"/>
          <p:nvPr/>
        </p:nvSpPr>
        <p:spPr>
          <a:xfrm>
            <a:off x="4507029" y="2697218"/>
            <a:ext cx="4087035" cy="830997"/>
          </a:xfrm>
          <a:prstGeom prst="rect">
            <a:avLst/>
          </a:prstGeom>
          <a:noFill/>
        </p:spPr>
        <p:txBody>
          <a:bodyPr wrap="square" rtlCol="0">
            <a:spAutoFit/>
          </a:bodyPr>
          <a:lstStyle/>
          <a:p>
            <a:r>
              <a:rPr lang="ja-JP" altLang="en-US" sz="4800" b="1" dirty="0">
                <a:latin typeface="游ゴシック" panose="020B0400000000000000" pitchFamily="50" charset="-128"/>
                <a:ea typeface="游ゴシック" panose="020B0400000000000000" pitchFamily="50" charset="-128"/>
              </a:rPr>
              <a:t>地区の小分類</a:t>
            </a:r>
          </a:p>
        </p:txBody>
      </p:sp>
      <p:sp>
        <p:nvSpPr>
          <p:cNvPr id="10" name="テキスト ボックス 9"/>
          <p:cNvSpPr txBox="1"/>
          <p:nvPr/>
        </p:nvSpPr>
        <p:spPr>
          <a:xfrm rot="5400000">
            <a:off x="3635549" y="3678813"/>
            <a:ext cx="923330" cy="825190"/>
          </a:xfrm>
          <a:prstGeom prst="rect">
            <a:avLst/>
          </a:prstGeom>
          <a:noFill/>
        </p:spPr>
        <p:txBody>
          <a:bodyPr vert="eaVert" wrap="square" rtlCol="0">
            <a:spAutoFit/>
          </a:bodyPr>
          <a:lstStyle/>
          <a:p>
            <a:r>
              <a:rPr lang="ja-JP" altLang="en-US" sz="4800" b="1" dirty="0">
                <a:latin typeface="游ゴシック" panose="020B0400000000000000" pitchFamily="50" charset="-128"/>
                <a:ea typeface="游ゴシック" panose="020B0400000000000000" pitchFamily="50" charset="-128"/>
              </a:rPr>
              <a:t>＝</a:t>
            </a:r>
          </a:p>
        </p:txBody>
      </p:sp>
      <p:sp>
        <p:nvSpPr>
          <p:cNvPr id="11" name="テキスト ボックス 10"/>
          <p:cNvSpPr txBox="1"/>
          <p:nvPr/>
        </p:nvSpPr>
        <p:spPr>
          <a:xfrm>
            <a:off x="4507029" y="3733800"/>
            <a:ext cx="4027310" cy="830997"/>
          </a:xfrm>
          <a:prstGeom prst="rect">
            <a:avLst/>
          </a:prstGeom>
          <a:noFill/>
        </p:spPr>
        <p:txBody>
          <a:bodyPr wrap="square" rtlCol="0">
            <a:spAutoFit/>
          </a:bodyPr>
          <a:lstStyle/>
          <a:p>
            <a:r>
              <a:rPr lang="ja-JP" altLang="en-US" sz="4800" b="1" dirty="0">
                <a:latin typeface="游ゴシック" panose="020B0400000000000000" pitchFamily="50" charset="-128"/>
                <a:ea typeface="游ゴシック" panose="020B0400000000000000" pitchFamily="50" charset="-128"/>
              </a:rPr>
              <a:t>山内の寺院数</a:t>
            </a:r>
          </a:p>
        </p:txBody>
      </p:sp>
      <p:sp>
        <p:nvSpPr>
          <p:cNvPr id="12" name="テキスト ボックス 11"/>
          <p:cNvSpPr txBox="1"/>
          <p:nvPr/>
        </p:nvSpPr>
        <p:spPr>
          <a:xfrm>
            <a:off x="1388547" y="4919015"/>
            <a:ext cx="9414906" cy="1323439"/>
          </a:xfrm>
          <a:prstGeom prst="rect">
            <a:avLst/>
          </a:prstGeom>
          <a:noFill/>
        </p:spPr>
        <p:txBody>
          <a:bodyPr wrap="square" rtlCol="0">
            <a:spAutoFit/>
          </a:bodyPr>
          <a:lstStyle/>
          <a:p>
            <a:r>
              <a:rPr lang="en-US" altLang="ja-JP" sz="4000" b="1" dirty="0">
                <a:solidFill>
                  <a:srgbClr val="FF0000"/>
                </a:solidFill>
                <a:latin typeface="游ゴシック" panose="020B0400000000000000" pitchFamily="50" charset="-128"/>
                <a:ea typeface="游ゴシック" panose="020B0400000000000000" pitchFamily="50" charset="-128"/>
              </a:rPr>
              <a:t>※1571</a:t>
            </a:r>
            <a:r>
              <a:rPr lang="ja-JP" altLang="en-US" sz="4000" b="1" dirty="0">
                <a:solidFill>
                  <a:srgbClr val="FF0000"/>
                </a:solidFill>
                <a:latin typeface="游ゴシック" panose="020B0400000000000000" pitchFamily="50" charset="-128"/>
                <a:ea typeface="游ゴシック" panose="020B0400000000000000" pitchFamily="50" charset="-128"/>
              </a:rPr>
              <a:t>年、織田信長による焼き討ちに</a:t>
            </a:r>
            <a:endParaRPr lang="en-US" altLang="ja-JP" sz="4000" b="1" dirty="0">
              <a:solidFill>
                <a:srgbClr val="FF0000"/>
              </a:solidFill>
              <a:latin typeface="游ゴシック" panose="020B0400000000000000" pitchFamily="50" charset="-128"/>
              <a:ea typeface="游ゴシック" panose="020B0400000000000000" pitchFamily="50" charset="-128"/>
            </a:endParaRPr>
          </a:p>
          <a:p>
            <a:r>
              <a:rPr lang="ja-JP" altLang="en-US" sz="4000" b="1" dirty="0">
                <a:solidFill>
                  <a:srgbClr val="FF0000"/>
                </a:solidFill>
                <a:latin typeface="游ゴシック" panose="020B0400000000000000" pitchFamily="50" charset="-128"/>
                <a:ea typeface="游ゴシック" panose="020B0400000000000000" pitchFamily="50" charset="-128"/>
              </a:rPr>
              <a:t>　遭い、ほとんどを焼失。</a:t>
            </a:r>
          </a:p>
        </p:txBody>
      </p:sp>
    </p:spTree>
    <p:custDataLst>
      <p:tags r:id="rId1"/>
    </p:custDataLst>
    <p:extLst>
      <p:ext uri="{BB962C8B-B14F-4D97-AF65-F5344CB8AC3E}">
        <p14:creationId xmlns:p14="http://schemas.microsoft.com/office/powerpoint/2010/main" val="2313215582"/>
      </p:ext>
    </p:extLst>
  </p:cSld>
  <p:clrMapOvr>
    <a:masterClrMapping/>
  </p:clrMapOvr>
  <mc:AlternateContent xmlns:mc="http://schemas.openxmlformats.org/markup-compatibility/2006" xmlns:p14="http://schemas.microsoft.com/office/powerpoint/2010/main">
    <mc:Choice Requires="p14">
      <p:transition spd="med" p14:dur="700" advTm="70239">
        <p:fade/>
      </p:transition>
    </mc:Choice>
    <mc:Fallback xmlns="">
      <p:transition spd="med" advTm="7023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9989" y="112740"/>
            <a:ext cx="8589640" cy="1310522"/>
          </a:xfrm>
        </p:spPr>
        <p:txBody>
          <a:bodyPr>
            <a:normAutofit/>
          </a:bodyPr>
          <a:lstStyle/>
          <a:p>
            <a:r>
              <a:rPr lang="ja-JP" altLang="en-US" sz="6000" b="1" dirty="0">
                <a:effectLst>
                  <a:glow rad="127000">
                    <a:schemeClr val="bg1"/>
                  </a:glow>
                </a:effectLst>
              </a:rPr>
              <a:t>親鸞聖人のご生涯の概要</a:t>
            </a:r>
          </a:p>
        </p:txBody>
      </p:sp>
      <p:sp>
        <p:nvSpPr>
          <p:cNvPr id="5" name="コンテンツ プレースホルダー 2"/>
          <p:cNvSpPr txBox="1">
            <a:spLocks/>
          </p:cNvSpPr>
          <p:nvPr/>
        </p:nvSpPr>
        <p:spPr>
          <a:xfrm>
            <a:off x="904849" y="1417002"/>
            <a:ext cx="9364178" cy="9409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400" b="1" dirty="0">
                <a:ea typeface="游ゴシック" panose="020B0400000000000000" pitchFamily="50" charset="-128"/>
              </a:rPr>
              <a:t>①比叡山時代（９歳～２９歳）</a:t>
            </a:r>
          </a:p>
        </p:txBody>
      </p:sp>
      <p:sp>
        <p:nvSpPr>
          <p:cNvPr id="6" name="コンテンツ プレースホルダー 2"/>
          <p:cNvSpPr txBox="1">
            <a:spLocks/>
          </p:cNvSpPr>
          <p:nvPr/>
        </p:nvSpPr>
        <p:spPr>
          <a:xfrm>
            <a:off x="904849" y="2290122"/>
            <a:ext cx="9539210" cy="9409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400" b="1" dirty="0">
                <a:ea typeface="游ゴシック" panose="020B0400000000000000" pitchFamily="50" charset="-128"/>
              </a:rPr>
              <a:t>②吉水時代　（２９歳～３５歳）</a:t>
            </a:r>
          </a:p>
        </p:txBody>
      </p:sp>
      <p:sp>
        <p:nvSpPr>
          <p:cNvPr id="7" name="コンテンツ プレースホルダー 2"/>
          <p:cNvSpPr txBox="1">
            <a:spLocks/>
          </p:cNvSpPr>
          <p:nvPr/>
        </p:nvSpPr>
        <p:spPr>
          <a:xfrm>
            <a:off x="904849" y="3137539"/>
            <a:ext cx="10019928" cy="9409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400" b="1" dirty="0">
                <a:ea typeface="游ゴシック" panose="020B0400000000000000" pitchFamily="50" charset="-128"/>
              </a:rPr>
              <a:t>③越後時代　（３５歳～４２歳）</a:t>
            </a:r>
          </a:p>
        </p:txBody>
      </p:sp>
      <p:sp>
        <p:nvSpPr>
          <p:cNvPr id="8" name="コンテンツ プレースホルダー 2"/>
          <p:cNvSpPr txBox="1">
            <a:spLocks/>
          </p:cNvSpPr>
          <p:nvPr/>
        </p:nvSpPr>
        <p:spPr>
          <a:xfrm>
            <a:off x="895408" y="4078510"/>
            <a:ext cx="10675012" cy="9409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400" b="1" dirty="0">
                <a:ea typeface="游ゴシック" panose="020B0400000000000000" pitchFamily="50" charset="-128"/>
              </a:rPr>
              <a:t>④関東時代　（４２歳～６２歳頃）</a:t>
            </a:r>
          </a:p>
        </p:txBody>
      </p:sp>
      <p:sp>
        <p:nvSpPr>
          <p:cNvPr id="9" name="コンテンツ プレースホルダー 2"/>
          <p:cNvSpPr txBox="1">
            <a:spLocks/>
          </p:cNvSpPr>
          <p:nvPr/>
        </p:nvSpPr>
        <p:spPr>
          <a:xfrm>
            <a:off x="890593" y="5040993"/>
            <a:ext cx="10480792" cy="9409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400" b="1" dirty="0">
                <a:ea typeface="游ゴシック" panose="020B0400000000000000" pitchFamily="50" charset="-128"/>
              </a:rPr>
              <a:t>⑤京都時代　（６２歳頃～９０歳）</a:t>
            </a:r>
          </a:p>
        </p:txBody>
      </p:sp>
      <p:sp>
        <p:nvSpPr>
          <p:cNvPr id="10" name="正方形/長方形 9"/>
          <p:cNvSpPr/>
          <p:nvPr/>
        </p:nvSpPr>
        <p:spPr>
          <a:xfrm>
            <a:off x="828489" y="1381689"/>
            <a:ext cx="8305469" cy="778113"/>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b="1" dirty="0">
              <a:ea typeface="游ゴシック" panose="020B0400000000000000" pitchFamily="50" charset="-128"/>
            </a:endParaRPr>
          </a:p>
        </p:txBody>
      </p:sp>
      <p:sp>
        <p:nvSpPr>
          <p:cNvPr id="3" name="正方形/長方形 2">
            <a:extLst>
              <a:ext uri="{FF2B5EF4-FFF2-40B4-BE49-F238E27FC236}">
                <a16:creationId xmlns:a16="http://schemas.microsoft.com/office/drawing/2014/main" id="{1CA7A3B1-F27A-1027-EBBB-E8A5B36F4124}"/>
              </a:ext>
            </a:extLst>
          </p:cNvPr>
          <p:cNvSpPr/>
          <p:nvPr/>
        </p:nvSpPr>
        <p:spPr>
          <a:xfrm>
            <a:off x="828489" y="2265488"/>
            <a:ext cx="8313293" cy="778113"/>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b="1" dirty="0">
              <a:ea typeface="游ゴシック" panose="020B0400000000000000" pitchFamily="50" charset="-128"/>
            </a:endParaRPr>
          </a:p>
        </p:txBody>
      </p:sp>
      <p:sp>
        <p:nvSpPr>
          <p:cNvPr id="4" name="正方形/長方形 3">
            <a:extLst>
              <a:ext uri="{FF2B5EF4-FFF2-40B4-BE49-F238E27FC236}">
                <a16:creationId xmlns:a16="http://schemas.microsoft.com/office/drawing/2014/main" id="{F65B6553-5E28-F2A2-E61E-3A19E0E40AD6}"/>
              </a:ext>
            </a:extLst>
          </p:cNvPr>
          <p:cNvSpPr/>
          <p:nvPr/>
        </p:nvSpPr>
        <p:spPr>
          <a:xfrm>
            <a:off x="828490" y="3107455"/>
            <a:ext cx="8313292" cy="778113"/>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b="1" dirty="0">
              <a:ea typeface="游ゴシック" panose="020B0400000000000000" pitchFamily="50" charset="-128"/>
            </a:endParaRPr>
          </a:p>
        </p:txBody>
      </p:sp>
      <p:sp>
        <p:nvSpPr>
          <p:cNvPr id="11" name="正方形/長方形 10">
            <a:extLst>
              <a:ext uri="{FF2B5EF4-FFF2-40B4-BE49-F238E27FC236}">
                <a16:creationId xmlns:a16="http://schemas.microsoft.com/office/drawing/2014/main" id="{4E54A5FC-7081-C803-3EBC-17DAAB188E62}"/>
              </a:ext>
            </a:extLst>
          </p:cNvPr>
          <p:cNvSpPr/>
          <p:nvPr/>
        </p:nvSpPr>
        <p:spPr>
          <a:xfrm>
            <a:off x="828489" y="4030104"/>
            <a:ext cx="8913578" cy="778113"/>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b="1" dirty="0">
              <a:ea typeface="游ゴシック" panose="020B0400000000000000" pitchFamily="50" charset="-128"/>
            </a:endParaRPr>
          </a:p>
        </p:txBody>
      </p:sp>
      <p:sp>
        <p:nvSpPr>
          <p:cNvPr id="12" name="正方形/長方形 11">
            <a:extLst>
              <a:ext uri="{FF2B5EF4-FFF2-40B4-BE49-F238E27FC236}">
                <a16:creationId xmlns:a16="http://schemas.microsoft.com/office/drawing/2014/main" id="{16FF22F5-FBC5-7376-E367-6E1F89627DD5}"/>
              </a:ext>
            </a:extLst>
          </p:cNvPr>
          <p:cNvSpPr/>
          <p:nvPr/>
        </p:nvSpPr>
        <p:spPr>
          <a:xfrm>
            <a:off x="828489" y="4994436"/>
            <a:ext cx="8913578" cy="778113"/>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2845720210"/>
      </p:ext>
    </p:extLst>
  </p:cSld>
  <p:clrMapOvr>
    <a:masterClrMapping/>
  </p:clrMapOvr>
  <mc:AlternateContent xmlns:mc="http://schemas.openxmlformats.org/markup-compatibility/2006" xmlns:p14="http://schemas.microsoft.com/office/powerpoint/2010/main">
    <mc:Choice Requires="p14">
      <p:transition spd="med" p14:dur="700" advTm="74051">
        <p:fade/>
      </p:transition>
    </mc:Choice>
    <mc:Fallback xmlns="">
      <p:transition spd="med" advTm="7405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7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75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75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75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75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P spid="10" grpId="1" animBg="1"/>
      <p:bldP spid="3" grpId="0" animBg="1"/>
      <p:bldP spid="3" grpId="1" animBg="1"/>
      <p:bldP spid="4" grpId="0" animBg="1"/>
      <p:bldP spid="4" grpId="1" animBg="1"/>
      <p:bldP spid="11" grpId="0" animBg="1"/>
      <p:bldP spid="11" grpId="1" animBg="1"/>
      <p:bldP spid="12" grpId="0" animBg="1"/>
      <p:bldP spid="1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4"/>
          <a:stretch>
            <a:fillRect/>
          </a:stretch>
        </p:blipFill>
        <p:spPr>
          <a:xfrm>
            <a:off x="4448432" y="-129168"/>
            <a:ext cx="4117272" cy="7415016"/>
          </a:xfrm>
          <a:prstGeom prst="rect">
            <a:avLst/>
          </a:prstGeom>
        </p:spPr>
      </p:pic>
      <p:sp>
        <p:nvSpPr>
          <p:cNvPr id="3" name="楕円 2"/>
          <p:cNvSpPr/>
          <p:nvPr/>
        </p:nvSpPr>
        <p:spPr>
          <a:xfrm>
            <a:off x="5788413" y="4671554"/>
            <a:ext cx="1917580" cy="155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
        <p:nvSpPr>
          <p:cNvPr id="4" name="楕円 3"/>
          <p:cNvSpPr/>
          <p:nvPr/>
        </p:nvSpPr>
        <p:spPr>
          <a:xfrm>
            <a:off x="4928702" y="3514440"/>
            <a:ext cx="1667315" cy="13170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
        <p:nvSpPr>
          <p:cNvPr id="5" name="楕円 4"/>
          <p:cNvSpPr/>
          <p:nvPr/>
        </p:nvSpPr>
        <p:spPr>
          <a:xfrm>
            <a:off x="6636985" y="976964"/>
            <a:ext cx="1947248" cy="174039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
        <p:nvSpPr>
          <p:cNvPr id="8" name="テキスト ボックス 7"/>
          <p:cNvSpPr txBox="1"/>
          <p:nvPr/>
        </p:nvSpPr>
        <p:spPr>
          <a:xfrm>
            <a:off x="636439" y="843019"/>
            <a:ext cx="3540418" cy="646331"/>
          </a:xfrm>
          <a:prstGeom prst="rect">
            <a:avLst/>
          </a:prstGeom>
          <a:solidFill>
            <a:srgbClr val="92D050"/>
          </a:solidFill>
        </p:spPr>
        <p:txBody>
          <a:bodyPr wrap="square" rtlCol="0">
            <a:spAutoFit/>
          </a:bodyPr>
          <a:lstStyle/>
          <a:p>
            <a:r>
              <a:rPr lang="ja-JP" altLang="en-US" sz="3600" b="1" dirty="0">
                <a:latin typeface="游ゴシック" panose="020B0400000000000000" pitchFamily="50" charset="-128"/>
                <a:ea typeface="游ゴシック" panose="020B0400000000000000" pitchFamily="50" charset="-128"/>
              </a:rPr>
              <a:t>三塔の位置関係</a:t>
            </a:r>
          </a:p>
        </p:txBody>
      </p:sp>
      <p:sp>
        <p:nvSpPr>
          <p:cNvPr id="9" name="テキスト ボックス 8"/>
          <p:cNvSpPr txBox="1"/>
          <p:nvPr/>
        </p:nvSpPr>
        <p:spPr>
          <a:xfrm>
            <a:off x="3946025" y="2609077"/>
            <a:ext cx="461665" cy="4248923"/>
          </a:xfrm>
          <a:prstGeom prst="rect">
            <a:avLst/>
          </a:prstGeom>
          <a:solidFill>
            <a:schemeClr val="bg2">
              <a:lumMod val="90000"/>
            </a:schemeClr>
          </a:solidFill>
        </p:spPr>
        <p:txBody>
          <a:bodyPr vert="eaVert" wrap="square" rtlCol="0">
            <a:spAutoFit/>
          </a:bodyPr>
          <a:lstStyle/>
          <a:p>
            <a:r>
              <a:rPr lang="en-US" altLang="ja-JP" b="1" dirty="0">
                <a:ea typeface="游ゴシック" panose="020B0400000000000000" pitchFamily="50" charset="-128"/>
              </a:rPr>
              <a:t>『</a:t>
            </a:r>
            <a:r>
              <a:rPr lang="ja-JP" altLang="en-US" b="1" dirty="0">
                <a:ea typeface="游ゴシック" panose="020B0400000000000000" pitchFamily="50" charset="-128"/>
              </a:rPr>
              <a:t>浄土真宗聖典（註釈版）</a:t>
            </a:r>
            <a:r>
              <a:rPr lang="en-US" altLang="ja-JP" b="1" dirty="0">
                <a:ea typeface="游ゴシック" panose="020B0400000000000000" pitchFamily="50" charset="-128"/>
              </a:rPr>
              <a:t>』</a:t>
            </a:r>
            <a:r>
              <a:rPr lang="ja-JP" altLang="en-US" b="1" dirty="0">
                <a:ea typeface="游ゴシック" panose="020B0400000000000000" pitchFamily="50" charset="-128"/>
              </a:rPr>
              <a:t>付録三五頁</a:t>
            </a:r>
          </a:p>
        </p:txBody>
      </p:sp>
      <p:sp>
        <p:nvSpPr>
          <p:cNvPr id="2" name="正方形/長方形 1"/>
          <p:cNvSpPr/>
          <p:nvPr/>
        </p:nvSpPr>
        <p:spPr>
          <a:xfrm>
            <a:off x="4878657" y="6078714"/>
            <a:ext cx="406400"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307902830"/>
      </p:ext>
    </p:extLst>
  </p:cSld>
  <p:clrMapOvr>
    <a:masterClrMapping/>
  </p:clrMapOvr>
  <mc:AlternateContent xmlns:mc="http://schemas.openxmlformats.org/markup-compatibility/2006" xmlns:p14="http://schemas.microsoft.com/office/powerpoint/2010/main">
    <mc:Choice Requires="p14">
      <p:transition spd="med" p14:dur="700" advTm="48181">
        <p:fade/>
      </p:transition>
    </mc:Choice>
    <mc:Fallback xmlns="">
      <p:transition spd="med" advTm="481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3D5F4-C582-F46D-9631-70CBA7A9783B}"/>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745B7016-5F79-0AFF-505E-9DB62334A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626" y="-1236618"/>
            <a:ext cx="13371226" cy="8669079"/>
          </a:xfrm>
          <a:prstGeom prst="rect">
            <a:avLst/>
          </a:prstGeom>
        </p:spPr>
      </p:pic>
      <p:sp>
        <p:nvSpPr>
          <p:cNvPr id="2" name="タイトル 1">
            <a:extLst>
              <a:ext uri="{FF2B5EF4-FFF2-40B4-BE49-F238E27FC236}">
                <a16:creationId xmlns:a16="http://schemas.microsoft.com/office/drawing/2014/main" id="{9C38F2D3-073A-3DE4-CE4C-3F34BE942D65}"/>
              </a:ext>
            </a:extLst>
          </p:cNvPr>
          <p:cNvSpPr>
            <a:spLocks noGrp="1"/>
          </p:cNvSpPr>
          <p:nvPr>
            <p:ph type="title"/>
          </p:nvPr>
        </p:nvSpPr>
        <p:spPr>
          <a:xfrm>
            <a:off x="1965548" y="279898"/>
            <a:ext cx="2987040" cy="627246"/>
          </a:xfrm>
        </p:spPr>
        <p:txBody>
          <a:bodyPr>
            <a:noAutofit/>
          </a:bodyPr>
          <a:lstStyle/>
          <a:p>
            <a:r>
              <a:rPr lang="ja-JP" altLang="en-US" sz="4000" b="1" dirty="0">
                <a:solidFill>
                  <a:schemeClr val="bg1"/>
                </a:solidFill>
                <a:latin typeface="游ゴシック" panose="020B0400000000000000" pitchFamily="50" charset="-128"/>
              </a:rPr>
              <a:t>本日の</a:t>
            </a:r>
            <a:r>
              <a:rPr lang="ja-JP" altLang="en-US" b="1" dirty="0">
                <a:solidFill>
                  <a:schemeClr val="bg1"/>
                </a:solidFill>
                <a:latin typeface="游ゴシック" panose="020B0400000000000000" pitchFamily="50" charset="-128"/>
              </a:rPr>
              <a:t>内容</a:t>
            </a:r>
          </a:p>
        </p:txBody>
      </p:sp>
      <p:sp>
        <p:nvSpPr>
          <p:cNvPr id="3" name="コンテンツ プレースホルダー 2">
            <a:extLst>
              <a:ext uri="{FF2B5EF4-FFF2-40B4-BE49-F238E27FC236}">
                <a16:creationId xmlns:a16="http://schemas.microsoft.com/office/drawing/2014/main" id="{EA38BED6-2241-67F3-30CC-0F04AF0D9A83}"/>
              </a:ext>
            </a:extLst>
          </p:cNvPr>
          <p:cNvSpPr>
            <a:spLocks noGrp="1"/>
          </p:cNvSpPr>
          <p:nvPr>
            <p:ph idx="1"/>
          </p:nvPr>
        </p:nvSpPr>
        <p:spPr>
          <a:xfrm>
            <a:off x="1965548" y="1189806"/>
            <a:ext cx="8260904" cy="4790079"/>
          </a:xfrm>
        </p:spPr>
        <p:txBody>
          <a:bodyPr>
            <a:normAutofit/>
          </a:bodyPr>
          <a:lstStyle/>
          <a:p>
            <a:pPr marL="0" indent="0">
              <a:buNone/>
            </a:pPr>
            <a:r>
              <a:rPr lang="ja-JP" altLang="en-US" sz="4800" b="1" dirty="0">
                <a:solidFill>
                  <a:schemeClr val="bg1"/>
                </a:solidFill>
                <a:latin typeface="游ゴシック" panose="020B0400000000000000" pitchFamily="50" charset="-128"/>
              </a:rPr>
              <a:t>１</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親鸞聖人の時代</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２</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親鸞聖人の出自</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３</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親鸞聖人の出家</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４</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比叡山という場所</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５</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比叡山時代の親鸞聖人</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６</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比叡山での求道の意義</a:t>
            </a:r>
            <a:endParaRPr lang="en-US" altLang="ja-JP" sz="4800" b="1" dirty="0">
              <a:solidFill>
                <a:schemeClr val="bg1"/>
              </a:solidFill>
              <a:latin typeface="游ゴシック" panose="020B0400000000000000" pitchFamily="50" charset="-128"/>
            </a:endParaRPr>
          </a:p>
          <a:p>
            <a:pPr marL="0" indent="0">
              <a:buNone/>
            </a:pPr>
            <a:endParaRPr lang="en-US" altLang="ja-JP" sz="4400" b="1" dirty="0">
              <a:solidFill>
                <a:schemeClr val="bg1"/>
              </a:solidFill>
              <a:latin typeface="游ゴシック" panose="020B0400000000000000" pitchFamily="50" charset="-128"/>
            </a:endParaRPr>
          </a:p>
        </p:txBody>
      </p:sp>
      <p:sp>
        <p:nvSpPr>
          <p:cNvPr id="5" name="正方形/長方形 4">
            <a:extLst>
              <a:ext uri="{FF2B5EF4-FFF2-40B4-BE49-F238E27FC236}">
                <a16:creationId xmlns:a16="http://schemas.microsoft.com/office/drawing/2014/main" id="{35837520-97F0-D795-DEEA-B30D0C0A3365}"/>
              </a:ext>
            </a:extLst>
          </p:cNvPr>
          <p:cNvSpPr/>
          <p:nvPr/>
        </p:nvSpPr>
        <p:spPr>
          <a:xfrm>
            <a:off x="1965548" y="3424420"/>
            <a:ext cx="5959252" cy="820688"/>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092472CF-4316-9062-A05B-D66F18FE200C}"/>
              </a:ext>
            </a:extLst>
          </p:cNvPr>
          <p:cNvSpPr/>
          <p:nvPr/>
        </p:nvSpPr>
        <p:spPr>
          <a:xfrm>
            <a:off x="1965548" y="4229100"/>
            <a:ext cx="7121302" cy="820688"/>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1021617590"/>
      </p:ext>
    </p:extLst>
  </p:cSld>
  <p:clrMapOvr>
    <a:masterClrMapping/>
  </p:clrMapOvr>
  <mc:AlternateContent xmlns:mc="http://schemas.openxmlformats.org/markup-compatibility/2006" xmlns:p14="http://schemas.microsoft.com/office/powerpoint/2010/main">
    <mc:Choice Requires="p14">
      <p:transition spd="med" p14:dur="700" advTm="15639">
        <p:fade/>
      </p:transition>
    </mc:Choice>
    <mc:Fallback xmlns="">
      <p:transition spd="med" advTm="1563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50542" y="2289803"/>
            <a:ext cx="9554517" cy="2308324"/>
          </a:xfrm>
          <a:prstGeom prst="rect">
            <a:avLst/>
          </a:prstGeom>
          <a:noFill/>
        </p:spPr>
        <p:txBody>
          <a:bodyPr wrap="square" rtlCol="0">
            <a:spAutoFit/>
          </a:bodyPr>
          <a:lstStyle/>
          <a:p>
            <a:r>
              <a:rPr lang="ja-JP" altLang="en-US" sz="7200" b="1" dirty="0">
                <a:ea typeface="游ゴシック" panose="020B0400000000000000" pitchFamily="50" charset="-128"/>
              </a:rPr>
              <a:t>５</a:t>
            </a:r>
            <a:r>
              <a:rPr lang="en-US" altLang="ja-JP" sz="7200" b="1" dirty="0">
                <a:ea typeface="游ゴシック" panose="020B0400000000000000" pitchFamily="50" charset="-128"/>
              </a:rPr>
              <a:t>.</a:t>
            </a:r>
            <a:r>
              <a:rPr lang="ja-JP" altLang="en-US" sz="7200" b="1" dirty="0">
                <a:ea typeface="游ゴシック" panose="020B0400000000000000" pitchFamily="50" charset="-128"/>
              </a:rPr>
              <a:t>比叡山時代の</a:t>
            </a:r>
            <a:endParaRPr lang="en-US" altLang="ja-JP" sz="7200" b="1" dirty="0">
              <a:ea typeface="游ゴシック" panose="020B0400000000000000" pitchFamily="50" charset="-128"/>
            </a:endParaRPr>
          </a:p>
          <a:p>
            <a:r>
              <a:rPr lang="ja-JP" altLang="en-US" sz="7200" b="1" dirty="0">
                <a:ea typeface="游ゴシック" panose="020B0400000000000000" pitchFamily="50" charset="-128"/>
              </a:rPr>
              <a:t>　　　　　親鸞聖人</a:t>
            </a:r>
            <a:endParaRPr lang="en-US" altLang="ja-JP" sz="7200" b="1" dirty="0">
              <a:ea typeface="游ゴシック" panose="020B0400000000000000" pitchFamily="50" charset="-128"/>
            </a:endParaRPr>
          </a:p>
        </p:txBody>
      </p:sp>
    </p:spTree>
    <p:extLst>
      <p:ext uri="{BB962C8B-B14F-4D97-AF65-F5344CB8AC3E}">
        <p14:creationId xmlns:p14="http://schemas.microsoft.com/office/powerpoint/2010/main" val="3927989100"/>
      </p:ext>
    </p:extLst>
  </p:cSld>
  <p:clrMapOvr>
    <a:masterClrMapping/>
  </p:clrMapOvr>
  <mc:AlternateContent xmlns:mc="http://schemas.openxmlformats.org/markup-compatibility/2006" xmlns:p14="http://schemas.microsoft.com/office/powerpoint/2010/main">
    <mc:Choice Requires="p14">
      <p:transition spd="med" p14:dur="700" advTm="49192">
        <p:fade/>
      </p:transition>
    </mc:Choice>
    <mc:Fallback xmlns="">
      <p:transition spd="med" advTm="49192">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図 10" descr="シャツ が含まれている画像&#10;&#10;自動的に生成された説明">
            <a:extLst>
              <a:ext uri="{FF2B5EF4-FFF2-40B4-BE49-F238E27FC236}">
                <a16:creationId xmlns:a16="http://schemas.microsoft.com/office/drawing/2014/main" id="{A101D052-FF02-48AF-AE8D-D2950A7B83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3793" y="681047"/>
            <a:ext cx="3758207" cy="4864032"/>
          </a:xfrm>
          <a:prstGeom prst="rect">
            <a:avLst/>
          </a:prstGeom>
        </p:spPr>
      </p:pic>
      <p:sp>
        <p:nvSpPr>
          <p:cNvPr id="6" name="テキスト ボックス 5"/>
          <p:cNvSpPr txBox="1"/>
          <p:nvPr/>
        </p:nvSpPr>
        <p:spPr>
          <a:xfrm>
            <a:off x="2855640" y="793914"/>
            <a:ext cx="5076564" cy="923330"/>
          </a:xfrm>
          <a:prstGeom prst="rect">
            <a:avLst/>
          </a:prstGeom>
          <a:solidFill>
            <a:schemeClr val="accent4">
              <a:lumMod val="40000"/>
              <a:lumOff val="60000"/>
            </a:schemeClr>
          </a:solidFill>
          <a:ln w="38100">
            <a:noFill/>
          </a:ln>
        </p:spPr>
        <p:txBody>
          <a:bodyPr wrap="square" rtlCol="0">
            <a:spAutoFit/>
          </a:bodyPr>
          <a:lstStyle/>
          <a:p>
            <a:pPr algn="ctr">
              <a:defRPr/>
            </a:pPr>
            <a:r>
              <a:rPr lang="en-US" altLang="ja-JP" sz="5400" b="1" dirty="0">
                <a:solidFill>
                  <a:prstClr val="black"/>
                </a:solidFill>
                <a:latin typeface="游ゴシック" panose="020B0400000000000000" pitchFamily="50" charset="-128"/>
                <a:ea typeface="游ゴシック" panose="020B0400000000000000" pitchFamily="50" charset="-128"/>
              </a:rPr>
              <a:t>『</a:t>
            </a:r>
            <a:r>
              <a:rPr lang="ja-JP" altLang="en-US" sz="5400" b="1" dirty="0">
                <a:solidFill>
                  <a:prstClr val="black"/>
                </a:solidFill>
                <a:latin typeface="游ゴシック" panose="020B0400000000000000" pitchFamily="50" charset="-128"/>
                <a:ea typeface="游ゴシック" panose="020B0400000000000000" pitchFamily="50" charset="-128"/>
              </a:rPr>
              <a:t>恵信尼消息</a:t>
            </a:r>
            <a:r>
              <a:rPr lang="en-US" altLang="ja-JP" sz="5400" b="1" dirty="0">
                <a:solidFill>
                  <a:prstClr val="black"/>
                </a:solidFill>
                <a:latin typeface="游ゴシック" panose="020B0400000000000000" pitchFamily="50" charset="-128"/>
                <a:ea typeface="游ゴシック" panose="020B0400000000000000" pitchFamily="50" charset="-128"/>
              </a:rPr>
              <a:t>』</a:t>
            </a:r>
            <a:endParaRPr lang="ja-JP" altLang="en-US" b="1" dirty="0">
              <a:solidFill>
                <a:prstClr val="black"/>
              </a:solidFill>
              <a:latin typeface="游ゴシック" panose="020B0400000000000000" pitchFamily="50" charset="-128"/>
              <a:ea typeface="游ゴシック" panose="020B0400000000000000" pitchFamily="50" charset="-128"/>
            </a:endParaRPr>
          </a:p>
        </p:txBody>
      </p:sp>
      <p:sp>
        <p:nvSpPr>
          <p:cNvPr id="8" name="テキスト ボックス 7"/>
          <p:cNvSpPr txBox="1"/>
          <p:nvPr/>
        </p:nvSpPr>
        <p:spPr>
          <a:xfrm>
            <a:off x="1775519" y="2204707"/>
            <a:ext cx="7077167" cy="1323439"/>
          </a:xfrm>
          <a:prstGeom prst="rect">
            <a:avLst/>
          </a:prstGeom>
          <a:noFill/>
        </p:spPr>
        <p:txBody>
          <a:bodyPr wrap="square" rtlCol="0">
            <a:spAutoFit/>
          </a:bodyPr>
          <a:lstStyle/>
          <a:p>
            <a:pPr>
              <a:defRPr/>
            </a:pPr>
            <a:r>
              <a:rPr lang="ja-JP" altLang="en-US" sz="4000" b="1" dirty="0">
                <a:solidFill>
                  <a:prstClr val="black"/>
                </a:solidFill>
                <a:latin typeface="游ゴシック" panose="020B0400000000000000" pitchFamily="50" charset="-128"/>
                <a:ea typeface="游ゴシック" panose="020B0400000000000000" pitchFamily="50" charset="-128"/>
              </a:rPr>
              <a:t>大正</a:t>
            </a:r>
            <a:r>
              <a:rPr lang="en-US" altLang="ja-JP" sz="4000" b="1" dirty="0">
                <a:solidFill>
                  <a:prstClr val="black"/>
                </a:solidFill>
                <a:latin typeface="游ゴシック" panose="020B0400000000000000" pitchFamily="50" charset="-128"/>
                <a:ea typeface="游ゴシック" panose="020B0400000000000000" pitchFamily="50" charset="-128"/>
              </a:rPr>
              <a:t>10</a:t>
            </a:r>
            <a:r>
              <a:rPr lang="ja-JP" altLang="en-US" sz="4000" b="1" dirty="0">
                <a:solidFill>
                  <a:prstClr val="black"/>
                </a:solidFill>
                <a:latin typeface="游ゴシック" panose="020B0400000000000000" pitchFamily="50" charset="-128"/>
                <a:ea typeface="游ゴシック" panose="020B0400000000000000" pitchFamily="50" charset="-128"/>
              </a:rPr>
              <a:t>年（</a:t>
            </a:r>
            <a:r>
              <a:rPr lang="en-US" altLang="ja-JP" sz="4000" b="1" dirty="0">
                <a:solidFill>
                  <a:prstClr val="black"/>
                </a:solidFill>
                <a:latin typeface="游ゴシック" panose="020B0400000000000000" pitchFamily="50" charset="-128"/>
                <a:ea typeface="游ゴシック" panose="020B0400000000000000" pitchFamily="50" charset="-128"/>
              </a:rPr>
              <a:t>1921</a:t>
            </a:r>
            <a:r>
              <a:rPr lang="ja-JP" altLang="en-US" sz="4000" b="1" dirty="0">
                <a:solidFill>
                  <a:prstClr val="black"/>
                </a:solidFill>
                <a:latin typeface="游ゴシック" panose="020B0400000000000000" pitchFamily="50" charset="-128"/>
                <a:ea typeface="游ゴシック" panose="020B0400000000000000" pitchFamily="50" charset="-128"/>
              </a:rPr>
              <a:t>）、西本願寺の蔵から発見された</a:t>
            </a:r>
          </a:p>
        </p:txBody>
      </p:sp>
      <p:sp>
        <p:nvSpPr>
          <p:cNvPr id="10" name="テキスト ボックス 9"/>
          <p:cNvSpPr txBox="1"/>
          <p:nvPr/>
        </p:nvSpPr>
        <p:spPr>
          <a:xfrm>
            <a:off x="1775520" y="3951528"/>
            <a:ext cx="8640959" cy="2554545"/>
          </a:xfrm>
          <a:prstGeom prst="rect">
            <a:avLst/>
          </a:prstGeom>
          <a:noFill/>
        </p:spPr>
        <p:txBody>
          <a:bodyPr wrap="square" rtlCol="0">
            <a:spAutoFit/>
          </a:bodyPr>
          <a:lstStyle/>
          <a:p>
            <a:pPr>
              <a:defRPr/>
            </a:pPr>
            <a:r>
              <a:rPr lang="ja-JP" altLang="en-US" sz="4000" b="1" dirty="0">
                <a:solidFill>
                  <a:prstClr val="black"/>
                </a:solidFill>
                <a:effectLst>
                  <a:glow rad="152400">
                    <a:prstClr val="white"/>
                  </a:glow>
                </a:effectLst>
                <a:latin typeface="游ゴシック" panose="020B0400000000000000" pitchFamily="50" charset="-128"/>
                <a:ea typeface="游ゴシック" panose="020B0400000000000000" pitchFamily="50" charset="-128"/>
              </a:rPr>
              <a:t>親鸞聖人の妻である恵信尼さまの直筆の８通からなる消息（手紙）で、越後の恵信尼さまが、末娘にあたる京都の覚信尼さまに送ったもの。</a:t>
            </a:r>
            <a:endParaRPr lang="ja-JP" altLang="en-US" sz="4000" b="1" dirty="0">
              <a:ln w="3175">
                <a:noFill/>
              </a:ln>
              <a:solidFill>
                <a:srgbClr val="FF0000"/>
              </a:solidFill>
              <a:effectLst>
                <a:glow rad="152400">
                  <a:prstClr val="white"/>
                </a:glow>
              </a:effectLst>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4025779211"/>
      </p:ext>
    </p:extLst>
  </p:cSld>
  <p:clrMapOvr>
    <a:masterClrMapping/>
  </p:clrMapOvr>
  <mc:AlternateContent xmlns:mc="http://schemas.openxmlformats.org/markup-compatibility/2006" xmlns:p14="http://schemas.microsoft.com/office/powerpoint/2010/main">
    <mc:Choice Requires="p14">
      <p:transition spd="med" p14:dur="700" advTm="63063">
        <p:fade/>
      </p:transition>
    </mc:Choice>
    <mc:Fallback xmlns="">
      <p:transition spd="med" advTm="6306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033" y="0"/>
            <a:ext cx="12315925" cy="7486650"/>
          </a:xfrm>
          <a:prstGeom prst="rect">
            <a:avLst/>
          </a:prstGeom>
        </p:spPr>
      </p:pic>
      <p:sp>
        <p:nvSpPr>
          <p:cNvPr id="5" name="テキスト ボックス 4">
            <a:extLst>
              <a:ext uri="{FF2B5EF4-FFF2-40B4-BE49-F238E27FC236}">
                <a16:creationId xmlns:a16="http://schemas.microsoft.com/office/drawing/2014/main" id="{1CF5E7DA-6FDC-A719-72E2-ADCEF1ABCA1E}"/>
              </a:ext>
            </a:extLst>
          </p:cNvPr>
          <p:cNvSpPr txBox="1"/>
          <p:nvPr/>
        </p:nvSpPr>
        <p:spPr>
          <a:xfrm>
            <a:off x="9524003" y="133672"/>
            <a:ext cx="923330" cy="6590657"/>
          </a:xfrm>
          <a:prstGeom prst="rect">
            <a:avLst/>
          </a:prstGeom>
          <a:noFill/>
        </p:spPr>
        <p:txBody>
          <a:bodyPr vert="eaVert" wrap="square">
            <a:spAutoFit/>
          </a:bodyPr>
          <a:lstStyle/>
          <a:p>
            <a:pPr algn="r">
              <a:defRPr/>
            </a:pPr>
            <a:r>
              <a:rPr lang="en-US" altLang="ja-JP" sz="4800" b="1" dirty="0">
                <a:solidFill>
                  <a:prstClr val="white"/>
                </a:solidFill>
                <a:effectLst>
                  <a:glow rad="190500">
                    <a:srgbClr val="FF0000"/>
                  </a:glow>
                </a:effectLst>
                <a:latin typeface="游ゴシック" panose="020B0400000000000000" pitchFamily="50" charset="-128"/>
                <a:ea typeface="游ゴシック" panose="020B0400000000000000" pitchFamily="50" charset="-128"/>
              </a:rPr>
              <a:t>『</a:t>
            </a:r>
            <a:r>
              <a:rPr lang="ja-JP" altLang="en-US" sz="4800" b="1" dirty="0">
                <a:solidFill>
                  <a:prstClr val="white"/>
                </a:solidFill>
                <a:effectLst>
                  <a:glow rad="190500">
                    <a:srgbClr val="FF0000"/>
                  </a:glow>
                </a:effectLst>
                <a:latin typeface="游ゴシック" panose="020B0400000000000000" pitchFamily="50" charset="-128"/>
                <a:ea typeface="游ゴシック" panose="020B0400000000000000" pitchFamily="50" charset="-128"/>
              </a:rPr>
              <a:t>恵信尼消息</a:t>
            </a:r>
            <a:r>
              <a:rPr lang="en-US" altLang="ja-JP" sz="4800" b="1" dirty="0">
                <a:solidFill>
                  <a:prstClr val="white"/>
                </a:solidFill>
                <a:effectLst>
                  <a:glow rad="190500">
                    <a:srgbClr val="FF0000"/>
                  </a:glow>
                </a:effectLst>
                <a:latin typeface="游ゴシック" panose="020B0400000000000000" pitchFamily="50" charset="-128"/>
                <a:ea typeface="游ゴシック" panose="020B0400000000000000" pitchFamily="50" charset="-128"/>
              </a:rPr>
              <a:t>』</a:t>
            </a:r>
            <a:r>
              <a:rPr lang="ja-JP" altLang="en-US" sz="2800" b="1" dirty="0">
                <a:solidFill>
                  <a:prstClr val="white"/>
                </a:solidFill>
                <a:effectLst>
                  <a:glow rad="190500">
                    <a:srgbClr val="FF0000"/>
                  </a:glow>
                </a:effectLst>
                <a:latin typeface="游ゴシック" panose="020B0400000000000000" pitchFamily="50" charset="-128"/>
                <a:ea typeface="游ゴシック" panose="020B0400000000000000" pitchFamily="50" charset="-128"/>
              </a:rPr>
              <a:t>（本願寺蔵）</a:t>
            </a:r>
            <a:endParaRPr lang="ja-JP" altLang="en-US" sz="5400" b="1" dirty="0">
              <a:solidFill>
                <a:prstClr val="white"/>
              </a:solidFill>
              <a:effectLst>
                <a:glow rad="190500">
                  <a:srgbClr val="FF0000"/>
                </a:glow>
              </a:effectLst>
              <a:latin typeface="游ゴシック" panose="020B0400000000000000" pitchFamily="50" charset="-128"/>
              <a:ea typeface="游ゴシック" panose="020B0400000000000000" pitchFamily="50" charset="-128"/>
            </a:endParaRPr>
          </a:p>
        </p:txBody>
      </p:sp>
      <p:sp>
        <p:nvSpPr>
          <p:cNvPr id="6" name="タイトル 1"/>
          <p:cNvSpPr>
            <a:spLocks noGrp="1"/>
          </p:cNvSpPr>
          <p:nvPr>
            <p:ph type="title"/>
          </p:nvPr>
        </p:nvSpPr>
        <p:spPr>
          <a:xfrm>
            <a:off x="2225964" y="4715964"/>
            <a:ext cx="7127851" cy="2008364"/>
          </a:xfrm>
        </p:spPr>
        <p:txBody>
          <a:bodyPr>
            <a:noAutofit/>
          </a:bodyPr>
          <a:lstStyle/>
          <a:p>
            <a:r>
              <a:rPr lang="ja-JP" altLang="en-US" sz="4000" b="1" dirty="0">
                <a:ln>
                  <a:solidFill>
                    <a:schemeClr val="tx1"/>
                  </a:solidFill>
                </a:ln>
                <a:effectLst>
                  <a:glow rad="165100">
                    <a:schemeClr val="bg1"/>
                  </a:glow>
                </a:effectLst>
                <a:latin typeface="游ゴシック" panose="020B0400000000000000" pitchFamily="50" charset="-128"/>
                <a:ea typeface="游ゴシック" panose="020B0400000000000000" pitchFamily="50" charset="-128"/>
              </a:rPr>
              <a:t>親鸞聖人がどんな人で</a:t>
            </a:r>
            <a:br>
              <a:rPr lang="en-US" altLang="ja-JP" sz="4000" b="1" dirty="0">
                <a:ln>
                  <a:solidFill>
                    <a:schemeClr val="tx1"/>
                  </a:solidFill>
                </a:ln>
                <a:effectLst>
                  <a:glow rad="165100">
                    <a:schemeClr val="bg1"/>
                  </a:glow>
                </a:effectLst>
                <a:latin typeface="游ゴシック" panose="020B0400000000000000" pitchFamily="50" charset="-128"/>
                <a:ea typeface="游ゴシック" panose="020B0400000000000000" pitchFamily="50" charset="-128"/>
              </a:rPr>
            </a:br>
            <a:r>
              <a:rPr lang="ja-JP" altLang="en-US" sz="4000" b="1" dirty="0">
                <a:ln>
                  <a:solidFill>
                    <a:schemeClr val="tx1"/>
                  </a:solidFill>
                </a:ln>
                <a:effectLst>
                  <a:glow rad="165100">
                    <a:schemeClr val="bg1"/>
                  </a:glow>
                </a:effectLst>
                <a:latin typeface="游ゴシック" panose="020B0400000000000000" pitchFamily="50" charset="-128"/>
                <a:ea typeface="游ゴシック" panose="020B0400000000000000" pitchFamily="50" charset="-128"/>
              </a:rPr>
              <a:t>あったのかを、</a:t>
            </a:r>
            <a:br>
              <a:rPr lang="en-US" altLang="ja-JP" sz="4000" b="1" dirty="0">
                <a:ln>
                  <a:solidFill>
                    <a:schemeClr val="tx1"/>
                  </a:solidFill>
                </a:ln>
                <a:effectLst>
                  <a:glow rad="165100">
                    <a:schemeClr val="bg1"/>
                  </a:glow>
                </a:effectLst>
                <a:latin typeface="游ゴシック" panose="020B0400000000000000" pitchFamily="50" charset="-128"/>
                <a:ea typeface="游ゴシック" panose="020B0400000000000000" pitchFamily="50" charset="-128"/>
              </a:rPr>
            </a:br>
            <a:r>
              <a:rPr lang="ja-JP" altLang="en-US" sz="4000" b="1" dirty="0">
                <a:ln>
                  <a:solidFill>
                    <a:schemeClr val="tx1"/>
                  </a:solidFill>
                </a:ln>
                <a:effectLst>
                  <a:glow rad="165100">
                    <a:schemeClr val="bg1"/>
                  </a:glow>
                </a:effectLst>
                <a:latin typeface="游ゴシック" panose="020B0400000000000000" pitchFamily="50" charset="-128"/>
                <a:ea typeface="游ゴシック" panose="020B0400000000000000" pitchFamily="50" charset="-128"/>
              </a:rPr>
              <a:t>娘覚信尼さまに知らせる手紙</a:t>
            </a:r>
          </a:p>
        </p:txBody>
      </p:sp>
    </p:spTree>
    <p:custDataLst>
      <p:tags r:id="rId1"/>
    </p:custDataLst>
    <p:extLst>
      <p:ext uri="{BB962C8B-B14F-4D97-AF65-F5344CB8AC3E}">
        <p14:creationId xmlns:p14="http://schemas.microsoft.com/office/powerpoint/2010/main" val="626988967"/>
      </p:ext>
    </p:extLst>
  </p:cSld>
  <p:clrMapOvr>
    <a:masterClrMapping/>
  </p:clrMapOvr>
  <mc:AlternateContent xmlns:mc="http://schemas.openxmlformats.org/markup-compatibility/2006" xmlns:p14="http://schemas.microsoft.com/office/powerpoint/2010/main">
    <mc:Choice Requires="p14">
      <p:transition spd="med" p14:dur="700" advTm="18359">
        <p:fade/>
      </p:transition>
    </mc:Choice>
    <mc:Fallback xmlns="">
      <p:transition spd="med" advTm="1835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FFDC7759-5F23-42B5-85FE-F4ABCC671E06}"/>
              </a:ext>
            </a:extLst>
          </p:cNvPr>
          <p:cNvPicPr>
            <a:picLocks noChangeAspect="1"/>
          </p:cNvPicPr>
          <p:nvPr/>
        </p:nvPicPr>
        <p:blipFill rotWithShape="1">
          <a:blip r:embed="rId4">
            <a:extLst>
              <a:ext uri="{28A0092B-C50C-407E-A947-70E740481C1C}">
                <a14:useLocalDpi xmlns:a14="http://schemas.microsoft.com/office/drawing/2010/main" val="0"/>
              </a:ext>
            </a:extLst>
          </a:blip>
          <a:srcRect l="58143" t="30623" r="11092" b="28732"/>
          <a:stretch/>
        </p:blipFill>
        <p:spPr>
          <a:xfrm>
            <a:off x="4332774" y="-1067"/>
            <a:ext cx="7859226" cy="6859067"/>
          </a:xfrm>
          <a:prstGeom prst="rect">
            <a:avLst/>
          </a:prstGeom>
        </p:spPr>
      </p:pic>
      <p:sp>
        <p:nvSpPr>
          <p:cNvPr id="11" name="Text Box 5">
            <a:extLst>
              <a:ext uri="{FF2B5EF4-FFF2-40B4-BE49-F238E27FC236}">
                <a16:creationId xmlns:a16="http://schemas.microsoft.com/office/drawing/2014/main" id="{EE8848FE-575F-448C-BD03-457F5562B201}"/>
              </a:ext>
            </a:extLst>
          </p:cNvPr>
          <p:cNvSpPr txBox="1">
            <a:spLocks noChangeArrowheads="1"/>
          </p:cNvSpPr>
          <p:nvPr/>
        </p:nvSpPr>
        <p:spPr bwMode="auto">
          <a:xfrm>
            <a:off x="3604635" y="2238976"/>
            <a:ext cx="615553" cy="6565850"/>
          </a:xfrm>
          <a:prstGeom prst="rect">
            <a:avLst/>
          </a:prstGeom>
          <a:noFill/>
          <a:ln>
            <a:noFill/>
          </a:ln>
          <a:effectLst/>
        </p:spPr>
        <p:txBody>
          <a:bodyPr vert="eaVert"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en-US" altLang="ja-JP" b="1" dirty="0">
                <a:latin typeface="游ゴシック" panose="020B0400000000000000" pitchFamily="50" charset="-128"/>
                <a:ea typeface="游ゴシック" panose="020B0400000000000000" pitchFamily="50" charset="-128"/>
              </a:rPr>
              <a:t>『</a:t>
            </a:r>
            <a:r>
              <a:rPr lang="ja-JP" altLang="en-US" b="1" dirty="0">
                <a:latin typeface="游ゴシック" panose="020B0400000000000000" pitchFamily="50" charset="-128"/>
                <a:ea typeface="游ゴシック" panose="020B0400000000000000" pitchFamily="50" charset="-128"/>
              </a:rPr>
              <a:t>恵信尼消息</a:t>
            </a:r>
            <a:r>
              <a:rPr lang="en-US" altLang="ja-JP" b="1" dirty="0">
                <a:latin typeface="游ゴシック" panose="020B0400000000000000" pitchFamily="50" charset="-128"/>
                <a:ea typeface="游ゴシック" panose="020B0400000000000000" pitchFamily="50" charset="-128"/>
              </a:rPr>
              <a:t>』</a:t>
            </a:r>
            <a:r>
              <a:rPr lang="ja-JP" altLang="en-US" b="1" dirty="0">
                <a:latin typeface="游ゴシック" panose="020B0400000000000000" pitchFamily="50" charset="-128"/>
                <a:ea typeface="游ゴシック" panose="020B0400000000000000" pitchFamily="50" charset="-128"/>
              </a:rPr>
              <a:t>（本願寺蔵）</a:t>
            </a:r>
          </a:p>
        </p:txBody>
      </p:sp>
      <p:sp>
        <p:nvSpPr>
          <p:cNvPr id="12" name="Text Box 5">
            <a:extLst>
              <a:ext uri="{FF2B5EF4-FFF2-40B4-BE49-F238E27FC236}">
                <a16:creationId xmlns:a16="http://schemas.microsoft.com/office/drawing/2014/main" id="{B2008981-F3AB-4374-B105-DE95FB3A1D0F}"/>
              </a:ext>
            </a:extLst>
          </p:cNvPr>
          <p:cNvSpPr txBox="1">
            <a:spLocks noChangeArrowheads="1"/>
          </p:cNvSpPr>
          <p:nvPr/>
        </p:nvSpPr>
        <p:spPr bwMode="auto">
          <a:xfrm>
            <a:off x="885715" y="0"/>
            <a:ext cx="2154436" cy="7354741"/>
          </a:xfrm>
          <a:prstGeom prst="rect">
            <a:avLst/>
          </a:prstGeom>
          <a:noFill/>
          <a:ln>
            <a:noFill/>
          </a:ln>
          <a:effectLst/>
        </p:spPr>
        <p:txBody>
          <a:bodyPr vert="eaVert"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ja-JP" altLang="en-US" sz="3200" b="1" dirty="0">
                <a:latin typeface="游ゴシック" panose="020B0400000000000000" pitchFamily="50" charset="-128"/>
                <a:ea typeface="游ゴシック" panose="020B0400000000000000" pitchFamily="50" charset="-128"/>
              </a:rPr>
              <a:t>「殿のひへのやまに</a:t>
            </a:r>
            <a:endParaRPr lang="en-US" altLang="ja-JP" sz="3200" b="1" dirty="0">
              <a:latin typeface="游ゴシック" panose="020B0400000000000000" pitchFamily="50" charset="-128"/>
              <a:ea typeface="游ゴシック" panose="020B0400000000000000" pitchFamily="50" charset="-128"/>
            </a:endParaRPr>
          </a:p>
          <a:p>
            <a:pPr eaLnBrk="1" hangingPunct="1">
              <a:spcBef>
                <a:spcPct val="50000"/>
              </a:spcBef>
              <a:buClrTx/>
              <a:buSzTx/>
              <a:buFontTx/>
              <a:buNone/>
            </a:pPr>
            <a:r>
              <a:rPr lang="ja-JP" altLang="en-US" sz="3200" b="1" dirty="0">
                <a:latin typeface="游ゴシック" panose="020B0400000000000000" pitchFamily="50" charset="-128"/>
                <a:ea typeface="游ゴシック" panose="020B0400000000000000" pitchFamily="50" charset="-128"/>
              </a:rPr>
              <a:t>たうさうつとめておはしましける</a:t>
            </a:r>
            <a:r>
              <a:rPr lang="en-US" altLang="ja-JP" sz="3200" b="1" dirty="0">
                <a:latin typeface="游ゴシック" panose="020B0400000000000000" pitchFamily="50" charset="-128"/>
                <a:ea typeface="游ゴシック" panose="020B0400000000000000" pitchFamily="50" charset="-128"/>
              </a:rPr>
              <a:t>…</a:t>
            </a:r>
            <a:r>
              <a:rPr lang="ja-JP" altLang="en-US" sz="3200" b="1" dirty="0">
                <a:latin typeface="游ゴシック" panose="020B0400000000000000" pitchFamily="50" charset="-128"/>
                <a:ea typeface="游ゴシック" panose="020B0400000000000000" pitchFamily="50" charset="-128"/>
              </a:rPr>
              <a:t>」</a:t>
            </a:r>
            <a:endParaRPr lang="en-US" altLang="ja-JP" sz="3200" b="1" dirty="0">
              <a:latin typeface="游ゴシック" panose="020B0400000000000000" pitchFamily="50" charset="-128"/>
              <a:ea typeface="游ゴシック" panose="020B0400000000000000" pitchFamily="50" charset="-128"/>
            </a:endParaRPr>
          </a:p>
          <a:p>
            <a:pPr eaLnBrk="1" hangingPunct="1">
              <a:spcBef>
                <a:spcPct val="50000"/>
              </a:spcBef>
              <a:buClrTx/>
              <a:buSzTx/>
              <a:buFontTx/>
              <a:buNone/>
            </a:pPr>
            <a:r>
              <a:rPr lang="ja-JP" altLang="en-US" sz="3200" b="1" dirty="0">
                <a:latin typeface="游ゴシック" panose="020B0400000000000000" pitchFamily="50" charset="-128"/>
                <a:ea typeface="游ゴシック" panose="020B0400000000000000" pitchFamily="50" charset="-128"/>
              </a:rPr>
              <a:t>　　　　　　　 　</a:t>
            </a:r>
            <a:r>
              <a:rPr lang="ja-JP" altLang="en-US" sz="2400" b="1" dirty="0">
                <a:latin typeface="游ゴシック" panose="020B0400000000000000" pitchFamily="50" charset="-128"/>
                <a:ea typeface="游ゴシック" panose="020B0400000000000000" pitchFamily="50" charset="-128"/>
              </a:rPr>
              <a:t>（</a:t>
            </a: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註釈版</a:t>
            </a: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八一四頁）</a:t>
            </a:r>
          </a:p>
        </p:txBody>
      </p:sp>
      <p:sp>
        <p:nvSpPr>
          <p:cNvPr id="14" name="テキスト ボックス 13">
            <a:extLst>
              <a:ext uri="{FF2B5EF4-FFF2-40B4-BE49-F238E27FC236}">
                <a16:creationId xmlns:a16="http://schemas.microsoft.com/office/drawing/2014/main" id="{38C6F755-5381-4B65-A6D5-AB9E25A2B1A6}"/>
              </a:ext>
            </a:extLst>
          </p:cNvPr>
          <p:cNvSpPr txBox="1"/>
          <p:nvPr/>
        </p:nvSpPr>
        <p:spPr>
          <a:xfrm>
            <a:off x="2055266" y="998278"/>
            <a:ext cx="553998" cy="1752600"/>
          </a:xfrm>
          <a:prstGeom prst="rect">
            <a:avLst/>
          </a:prstGeom>
          <a:noFill/>
        </p:spPr>
        <p:txBody>
          <a:bodyPr vert="eaVert" wrap="square" rtlCol="0">
            <a:spAutoFit/>
          </a:bodyPr>
          <a:lstStyle/>
          <a:p>
            <a:r>
              <a:rPr lang="ja-JP" altLang="en-US" sz="2400" b="1" dirty="0">
                <a:solidFill>
                  <a:srgbClr val="FF0000"/>
                </a:solidFill>
                <a:latin typeface="游ゴシック" panose="020B0400000000000000" pitchFamily="50" charset="-128"/>
                <a:ea typeface="游ゴシック" panose="020B0400000000000000" pitchFamily="50" charset="-128"/>
              </a:rPr>
              <a:t>（比叡）</a:t>
            </a:r>
          </a:p>
        </p:txBody>
      </p:sp>
      <p:sp>
        <p:nvSpPr>
          <p:cNvPr id="15" name="テキスト ボックス 14">
            <a:extLst>
              <a:ext uri="{FF2B5EF4-FFF2-40B4-BE49-F238E27FC236}">
                <a16:creationId xmlns:a16="http://schemas.microsoft.com/office/drawing/2014/main" id="{5A5480CA-BEB3-49B1-899D-06E7E33F9EBB}"/>
              </a:ext>
            </a:extLst>
          </p:cNvPr>
          <p:cNvSpPr txBox="1"/>
          <p:nvPr/>
        </p:nvSpPr>
        <p:spPr>
          <a:xfrm>
            <a:off x="1291922" y="-69997"/>
            <a:ext cx="553998" cy="2266950"/>
          </a:xfrm>
          <a:prstGeom prst="rect">
            <a:avLst/>
          </a:prstGeom>
          <a:noFill/>
        </p:spPr>
        <p:txBody>
          <a:bodyPr vert="eaVert" wrap="square" rtlCol="0">
            <a:spAutoFit/>
          </a:bodyPr>
          <a:lstStyle/>
          <a:p>
            <a:r>
              <a:rPr lang="ja-JP" altLang="en-US" sz="2400" b="1" dirty="0">
                <a:solidFill>
                  <a:srgbClr val="FF0000"/>
                </a:solidFill>
                <a:latin typeface="游ゴシック" panose="020B0400000000000000" pitchFamily="50" charset="-128"/>
                <a:ea typeface="游ゴシック" panose="020B0400000000000000" pitchFamily="50" charset="-128"/>
              </a:rPr>
              <a:t>（堂　 僧）</a:t>
            </a:r>
          </a:p>
        </p:txBody>
      </p:sp>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9663" y="3030094"/>
            <a:ext cx="3056969" cy="3956460"/>
          </a:xfrm>
          <a:prstGeom prst="rect">
            <a:avLst/>
          </a:prstGeom>
        </p:spPr>
      </p:pic>
      <mc:AlternateContent xmlns:mc="http://schemas.openxmlformats.org/markup-compatibility/2006" xmlns:p14="http://schemas.microsoft.com/office/powerpoint/2010/main">
        <mc:Choice Requires="p14">
          <p:contentPart p14:bwMode="auto" r:id="rId6">
            <p14:nvContentPartPr>
              <p14:cNvPr id="17" name="インク 16">
                <a:extLst>
                  <a:ext uri="{FF2B5EF4-FFF2-40B4-BE49-F238E27FC236}">
                    <a16:creationId xmlns:a16="http://schemas.microsoft.com/office/drawing/2014/main" id="{0AF3830B-0DBF-0C0A-7D27-CB04432C4433}"/>
                  </a:ext>
                </a:extLst>
              </p14:cNvPr>
              <p14:cNvContentPartPr/>
              <p14:nvPr/>
            </p14:nvContentPartPr>
            <p14:xfrm>
              <a:off x="10904473" y="2719781"/>
              <a:ext cx="360" cy="3887662"/>
            </p14:xfrm>
          </p:contentPart>
        </mc:Choice>
        <mc:Fallback xmlns="">
          <p:pic>
            <p:nvPicPr>
              <p:cNvPr id="17" name="インク 16">
                <a:extLst>
                  <a:ext uri="{FF2B5EF4-FFF2-40B4-BE49-F238E27FC236}">
                    <a16:creationId xmlns:a16="http://schemas.microsoft.com/office/drawing/2014/main" id="{0AF3830B-0DBF-0C0A-7D27-CB04432C4433}"/>
                  </a:ext>
                </a:extLst>
              </p:cNvPr>
              <p:cNvPicPr/>
              <p:nvPr/>
            </p:nvPicPr>
            <p:blipFill>
              <a:blip r:embed="rId10"/>
              <a:stretch>
                <a:fillRect/>
              </a:stretch>
            </p:blipFill>
            <p:spPr>
              <a:xfrm>
                <a:off x="10876393" y="2691341"/>
                <a:ext cx="57240" cy="394454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インク 17">
                <a:extLst>
                  <a:ext uri="{FF2B5EF4-FFF2-40B4-BE49-F238E27FC236}">
                    <a16:creationId xmlns:a16="http://schemas.microsoft.com/office/drawing/2014/main" id="{6DFD8850-3ECD-CE7A-889A-9CF9E5955C46}"/>
                  </a:ext>
                </a:extLst>
              </p14:cNvPr>
              <p14:cNvContentPartPr/>
              <p14:nvPr/>
            </p14:nvContentPartPr>
            <p14:xfrm>
              <a:off x="11679675" y="3763571"/>
              <a:ext cx="360" cy="2843872"/>
            </p14:xfrm>
          </p:contentPart>
        </mc:Choice>
        <mc:Fallback xmlns="">
          <p:pic>
            <p:nvPicPr>
              <p:cNvPr id="18" name="インク 17">
                <a:extLst>
                  <a:ext uri="{FF2B5EF4-FFF2-40B4-BE49-F238E27FC236}">
                    <a16:creationId xmlns:a16="http://schemas.microsoft.com/office/drawing/2014/main" id="{6DFD8850-3ECD-CE7A-889A-9CF9E5955C46}"/>
                  </a:ext>
                </a:extLst>
              </p:cNvPr>
              <p:cNvPicPr/>
              <p:nvPr/>
            </p:nvPicPr>
            <p:blipFill>
              <a:blip r:embed="rId12"/>
              <a:stretch>
                <a:fillRect/>
              </a:stretch>
            </p:blipFill>
            <p:spPr>
              <a:xfrm>
                <a:off x="11651235" y="3735132"/>
                <a:ext cx="57240" cy="290074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インク 19">
                <a:extLst>
                  <a:ext uri="{FF2B5EF4-FFF2-40B4-BE49-F238E27FC236}">
                    <a16:creationId xmlns:a16="http://schemas.microsoft.com/office/drawing/2014/main" id="{56B33090-B6F6-76BD-0B0D-5F64D05BFE5D}"/>
                  </a:ext>
                </a:extLst>
              </p14:cNvPr>
              <p14:cNvContentPartPr/>
              <p14:nvPr/>
            </p14:nvContentPartPr>
            <p14:xfrm>
              <a:off x="10903155" y="6615364"/>
              <a:ext cx="776520" cy="360"/>
            </p14:xfrm>
          </p:contentPart>
        </mc:Choice>
        <mc:Fallback xmlns="">
          <p:pic>
            <p:nvPicPr>
              <p:cNvPr id="20" name="インク 19">
                <a:extLst>
                  <a:ext uri="{FF2B5EF4-FFF2-40B4-BE49-F238E27FC236}">
                    <a16:creationId xmlns:a16="http://schemas.microsoft.com/office/drawing/2014/main" id="{56B33090-B6F6-76BD-0B0D-5F64D05BFE5D}"/>
                  </a:ext>
                </a:extLst>
              </p:cNvPr>
              <p:cNvPicPr/>
              <p:nvPr/>
            </p:nvPicPr>
            <p:blipFill>
              <a:blip r:embed="rId14"/>
              <a:stretch>
                <a:fillRect/>
              </a:stretch>
            </p:blipFill>
            <p:spPr>
              <a:xfrm>
                <a:off x="10874715" y="6586924"/>
                <a:ext cx="83340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インク 20">
                <a:extLst>
                  <a:ext uri="{FF2B5EF4-FFF2-40B4-BE49-F238E27FC236}">
                    <a16:creationId xmlns:a16="http://schemas.microsoft.com/office/drawing/2014/main" id="{F091AE59-B1C4-3759-DB5B-56C4AC078749}"/>
                  </a:ext>
                </a:extLst>
              </p14:cNvPr>
              <p14:cNvContentPartPr/>
              <p14:nvPr/>
            </p14:nvContentPartPr>
            <p14:xfrm>
              <a:off x="11404923" y="3755290"/>
              <a:ext cx="274752" cy="360"/>
            </p14:xfrm>
          </p:contentPart>
        </mc:Choice>
        <mc:Fallback xmlns="">
          <p:pic>
            <p:nvPicPr>
              <p:cNvPr id="21" name="インク 20">
                <a:extLst>
                  <a:ext uri="{FF2B5EF4-FFF2-40B4-BE49-F238E27FC236}">
                    <a16:creationId xmlns:a16="http://schemas.microsoft.com/office/drawing/2014/main" id="{F091AE59-B1C4-3759-DB5B-56C4AC078749}"/>
                  </a:ext>
                </a:extLst>
              </p:cNvPr>
              <p:cNvPicPr/>
              <p:nvPr/>
            </p:nvPicPr>
            <p:blipFill>
              <a:blip r:embed="rId16"/>
              <a:stretch>
                <a:fillRect/>
              </a:stretch>
            </p:blipFill>
            <p:spPr>
              <a:xfrm>
                <a:off x="11376476" y="3726850"/>
                <a:ext cx="331647"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インク 21">
                <a:extLst>
                  <a:ext uri="{FF2B5EF4-FFF2-40B4-BE49-F238E27FC236}">
                    <a16:creationId xmlns:a16="http://schemas.microsoft.com/office/drawing/2014/main" id="{C6FAF56A-BA29-1BC2-6695-1D580C899842}"/>
                  </a:ext>
                </a:extLst>
              </p14:cNvPr>
              <p14:cNvContentPartPr/>
              <p14:nvPr/>
            </p14:nvContentPartPr>
            <p14:xfrm>
              <a:off x="10624681" y="2719781"/>
              <a:ext cx="278474" cy="360"/>
            </p14:xfrm>
          </p:contentPart>
        </mc:Choice>
        <mc:Fallback xmlns="">
          <p:pic>
            <p:nvPicPr>
              <p:cNvPr id="22" name="インク 21">
                <a:extLst>
                  <a:ext uri="{FF2B5EF4-FFF2-40B4-BE49-F238E27FC236}">
                    <a16:creationId xmlns:a16="http://schemas.microsoft.com/office/drawing/2014/main" id="{C6FAF56A-BA29-1BC2-6695-1D580C899842}"/>
                  </a:ext>
                </a:extLst>
              </p:cNvPr>
              <p:cNvPicPr/>
              <p:nvPr/>
            </p:nvPicPr>
            <p:blipFill>
              <a:blip r:embed="rId18"/>
              <a:stretch>
                <a:fillRect/>
              </a:stretch>
            </p:blipFill>
            <p:spPr>
              <a:xfrm>
                <a:off x="10596258" y="2691341"/>
                <a:ext cx="33532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 name="インク 1">
                <a:extLst>
                  <a:ext uri="{FF2B5EF4-FFF2-40B4-BE49-F238E27FC236}">
                    <a16:creationId xmlns:a16="http://schemas.microsoft.com/office/drawing/2014/main" id="{F494B083-7991-4C42-9C03-500E2A21A53F}"/>
                  </a:ext>
                </a:extLst>
              </p14:cNvPr>
              <p14:cNvContentPartPr/>
              <p14:nvPr/>
            </p14:nvContentPartPr>
            <p14:xfrm>
              <a:off x="10624681" y="1684993"/>
              <a:ext cx="777722" cy="360"/>
            </p14:xfrm>
          </p:contentPart>
        </mc:Choice>
        <mc:Fallback xmlns="">
          <p:pic>
            <p:nvPicPr>
              <p:cNvPr id="2" name="インク 1">
                <a:extLst>
                  <a:ext uri="{FF2B5EF4-FFF2-40B4-BE49-F238E27FC236}">
                    <a16:creationId xmlns:a16="http://schemas.microsoft.com/office/drawing/2014/main" id="{F494B083-7991-4C42-9C03-500E2A21A53F}"/>
                  </a:ext>
                </a:extLst>
              </p:cNvPr>
              <p:cNvPicPr/>
              <p:nvPr/>
            </p:nvPicPr>
            <p:blipFill>
              <a:blip r:embed="rId20"/>
              <a:stretch>
                <a:fillRect/>
              </a:stretch>
            </p:blipFill>
            <p:spPr>
              <a:xfrm>
                <a:off x="10596250" y="1656553"/>
                <a:ext cx="834585"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インク 22">
                <a:extLst>
                  <a:ext uri="{FF2B5EF4-FFF2-40B4-BE49-F238E27FC236}">
                    <a16:creationId xmlns:a16="http://schemas.microsoft.com/office/drawing/2014/main" id="{7811E547-C1AA-893D-3C08-D72FEFE52AF9}"/>
                  </a:ext>
                </a:extLst>
              </p14:cNvPr>
              <p14:cNvContentPartPr/>
              <p14:nvPr/>
            </p14:nvContentPartPr>
            <p14:xfrm>
              <a:off x="11402763" y="1684993"/>
              <a:ext cx="360" cy="2078578"/>
            </p14:xfrm>
          </p:contentPart>
        </mc:Choice>
        <mc:Fallback xmlns="">
          <p:pic>
            <p:nvPicPr>
              <p:cNvPr id="23" name="インク 22">
                <a:extLst>
                  <a:ext uri="{FF2B5EF4-FFF2-40B4-BE49-F238E27FC236}">
                    <a16:creationId xmlns:a16="http://schemas.microsoft.com/office/drawing/2014/main" id="{7811E547-C1AA-893D-3C08-D72FEFE52AF9}"/>
                  </a:ext>
                </a:extLst>
              </p:cNvPr>
              <p:cNvPicPr/>
              <p:nvPr/>
            </p:nvPicPr>
            <p:blipFill>
              <a:blip r:embed="rId22"/>
              <a:stretch>
                <a:fillRect/>
              </a:stretch>
            </p:blipFill>
            <p:spPr>
              <a:xfrm>
                <a:off x="11374683" y="1656554"/>
                <a:ext cx="57240" cy="2135456"/>
              </a:xfrm>
              <a:prstGeom prst="rect">
                <a:avLst/>
              </a:prstGeom>
            </p:spPr>
          </p:pic>
        </mc:Fallback>
      </mc:AlternateContent>
      <p:sp>
        <p:nvSpPr>
          <p:cNvPr id="8" name="直線コネクタ 7">
            <a:extLst>
              <a:ext uri="{FF2B5EF4-FFF2-40B4-BE49-F238E27FC236}">
                <a16:creationId xmlns:a16="http://schemas.microsoft.com/office/drawing/2014/main" id="{DED26CC9-44E5-4CF3-A6D8-2C81106A7DA5}"/>
              </a:ext>
            </a:extLst>
          </p:cNvPr>
          <p:cNvSpPr/>
          <p:nvPr/>
        </p:nvSpPr>
        <p:spPr>
          <a:xfrm rot="5400000">
            <a:off x="10041840" y="2201400"/>
            <a:ext cx="1097280" cy="0"/>
          </a:xfrm>
          <a:prstGeom prst="line">
            <a:avLst/>
          </a:prstGeom>
          <a:solidFill>
            <a:srgbClr val="E71224">
              <a:alpha val="5000"/>
            </a:srgbClr>
          </a:solidFill>
          <a:ln w="57150">
            <a:solidFill>
              <a:srgbClr val="E7122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spTree>
    <p:custDataLst>
      <p:tags r:id="rId1"/>
    </p:custDataLst>
    <p:extLst>
      <p:ext uri="{BB962C8B-B14F-4D97-AF65-F5344CB8AC3E}">
        <p14:creationId xmlns:p14="http://schemas.microsoft.com/office/powerpoint/2010/main" val="1104216218"/>
      </p:ext>
    </p:extLst>
  </p:cSld>
  <p:clrMapOvr>
    <a:masterClrMapping/>
  </p:clrMapOvr>
  <mc:AlternateContent xmlns:mc="http://schemas.openxmlformats.org/markup-compatibility/2006" xmlns:p14="http://schemas.microsoft.com/office/powerpoint/2010/main">
    <mc:Choice Requires="p14">
      <p:transition spd="med" p14:dur="700" advTm="61366">
        <p:fade/>
      </p:transition>
    </mc:Choice>
    <mc:Fallback xmlns="">
      <p:transition spd="med" advTm="6136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378" y="-60418"/>
            <a:ext cx="10377622" cy="6918417"/>
          </a:xfrm>
          <a:prstGeom prst="rect">
            <a:avLst/>
          </a:prstGeom>
        </p:spPr>
      </p:pic>
      <p:sp>
        <p:nvSpPr>
          <p:cNvPr id="5" name="円/楕円 4"/>
          <p:cNvSpPr/>
          <p:nvPr/>
        </p:nvSpPr>
        <p:spPr>
          <a:xfrm>
            <a:off x="6973362" y="2678842"/>
            <a:ext cx="3193026" cy="2388038"/>
          </a:xfrm>
          <a:prstGeom prst="ellipse">
            <a:avLst/>
          </a:prstGeom>
          <a:noFill/>
          <a:ln w="57150">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ea typeface="游ゴシック" panose="020B0400000000000000" pitchFamily="50" charset="-128"/>
            </a:endParaRPr>
          </a:p>
        </p:txBody>
      </p:sp>
      <p:sp>
        <p:nvSpPr>
          <p:cNvPr id="6" name="円/楕円 5"/>
          <p:cNvSpPr/>
          <p:nvPr/>
        </p:nvSpPr>
        <p:spPr>
          <a:xfrm>
            <a:off x="1712790" y="1944072"/>
            <a:ext cx="3838160" cy="3154242"/>
          </a:xfrm>
          <a:prstGeom prst="ellipse">
            <a:avLst/>
          </a:prstGeom>
          <a:noFill/>
          <a:ln w="57150">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ea typeface="游ゴシック" panose="020B0400000000000000" pitchFamily="50" charset="-128"/>
            </a:endParaRPr>
          </a:p>
        </p:txBody>
      </p:sp>
      <p:cxnSp>
        <p:nvCxnSpPr>
          <p:cNvPr id="7" name="曲線コネクタ 6"/>
          <p:cNvCxnSpPr>
            <a:cxnSpLocks/>
          </p:cNvCxnSpPr>
          <p:nvPr/>
        </p:nvCxnSpPr>
        <p:spPr>
          <a:xfrm rot="5400000">
            <a:off x="8637517" y="5393688"/>
            <a:ext cx="805675" cy="82989"/>
          </a:xfrm>
          <a:prstGeom prst="curvedConnector3">
            <a:avLst>
              <a:gd name="adj1" fmla="val 50000"/>
            </a:avLst>
          </a:prstGeom>
          <a:ln w="57150">
            <a:solidFill>
              <a:schemeClr val="bg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7487713" y="5903347"/>
            <a:ext cx="2942304" cy="707886"/>
          </a:xfrm>
          <a:prstGeom prst="rect">
            <a:avLst/>
          </a:prstGeom>
          <a:noFill/>
        </p:spPr>
        <p:txBody>
          <a:bodyPr wrap="square" rtlCol="0">
            <a:spAutoFit/>
          </a:bodyPr>
          <a:lstStyle/>
          <a:p>
            <a:r>
              <a:rPr lang="ja-JP" altLang="en-US" sz="4000" b="1" dirty="0">
                <a:effectLst>
                  <a:glow rad="127000">
                    <a:schemeClr val="bg1"/>
                  </a:glow>
                  <a:innerShdw blurRad="63500" dist="50800" dir="8100000">
                    <a:schemeClr val="bg1">
                      <a:alpha val="50000"/>
                    </a:schemeClr>
                  </a:innerShdw>
                </a:effectLst>
                <a:latin typeface="游ゴシック" panose="020B0400000000000000" pitchFamily="50" charset="-128"/>
                <a:ea typeface="游ゴシック" panose="020B0400000000000000" pitchFamily="50" charset="-128"/>
              </a:rPr>
              <a:t>法華三昧堂</a:t>
            </a:r>
          </a:p>
        </p:txBody>
      </p:sp>
      <p:cxnSp>
        <p:nvCxnSpPr>
          <p:cNvPr id="14" name="曲線コネクタ 13"/>
          <p:cNvCxnSpPr>
            <a:cxnSpLocks/>
          </p:cNvCxnSpPr>
          <p:nvPr/>
        </p:nvCxnSpPr>
        <p:spPr>
          <a:xfrm rot="5400000">
            <a:off x="2561954" y="5161275"/>
            <a:ext cx="771139" cy="613785"/>
          </a:xfrm>
          <a:prstGeom prst="curvedConnector3">
            <a:avLst>
              <a:gd name="adj1" fmla="val 7888"/>
            </a:avLst>
          </a:prstGeom>
          <a:ln w="57150">
            <a:solidFill>
              <a:schemeClr val="bg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8EF3BBEF-72C3-08F3-6CEE-370AC4F53562}"/>
              </a:ext>
            </a:extLst>
          </p:cNvPr>
          <p:cNvSpPr txBox="1"/>
          <p:nvPr/>
        </p:nvSpPr>
        <p:spPr>
          <a:xfrm>
            <a:off x="3014786" y="109327"/>
            <a:ext cx="6176697" cy="1384995"/>
          </a:xfrm>
          <a:prstGeom prst="rect">
            <a:avLst/>
          </a:prstGeom>
          <a:solidFill>
            <a:srgbClr val="FFC000"/>
          </a:solidFill>
        </p:spPr>
        <p:txBody>
          <a:bodyPr wrap="square" rtlCol="0">
            <a:spAutoFit/>
          </a:bodyPr>
          <a:lstStyle/>
          <a:p>
            <a:r>
              <a:rPr lang="ja-JP" altLang="en-US" sz="2800" b="1" dirty="0">
                <a:solidFill>
                  <a:srgbClr val="333333"/>
                </a:solidFill>
                <a:latin typeface="游ゴシック" panose="020B0400000000000000" pitchFamily="50" charset="-128"/>
                <a:ea typeface="游ゴシック" panose="020B0400000000000000" pitchFamily="50" charset="-128"/>
              </a:rPr>
              <a:t>弁慶が渡り廊下をてんびん棒にして、</a:t>
            </a:r>
            <a:endParaRPr lang="en-US" altLang="ja-JP" sz="2800" b="1" dirty="0">
              <a:solidFill>
                <a:srgbClr val="333333"/>
              </a:solidFill>
              <a:latin typeface="游ゴシック" panose="020B0400000000000000" pitchFamily="50" charset="-128"/>
              <a:ea typeface="游ゴシック" panose="020B0400000000000000" pitchFamily="50" charset="-128"/>
            </a:endParaRPr>
          </a:p>
          <a:p>
            <a:r>
              <a:rPr lang="ja-JP" altLang="en-US" sz="2800" b="1" dirty="0">
                <a:solidFill>
                  <a:srgbClr val="333333"/>
                </a:solidFill>
                <a:latin typeface="游ゴシック" panose="020B0400000000000000" pitchFamily="50" charset="-128"/>
                <a:ea typeface="游ゴシック" panose="020B0400000000000000" pitchFamily="50" charset="-128"/>
              </a:rPr>
              <a:t>このお堂をかついだという伝説から</a:t>
            </a:r>
            <a:endParaRPr lang="en-US" altLang="ja-JP" sz="2800" b="1" dirty="0">
              <a:solidFill>
                <a:srgbClr val="333333"/>
              </a:solidFill>
              <a:latin typeface="游ゴシック" panose="020B0400000000000000" pitchFamily="50" charset="-128"/>
              <a:ea typeface="游ゴシック" panose="020B0400000000000000" pitchFamily="50" charset="-128"/>
            </a:endParaRPr>
          </a:p>
          <a:p>
            <a:r>
              <a:rPr lang="ja-JP" altLang="en-US" sz="2800" b="1" dirty="0">
                <a:solidFill>
                  <a:srgbClr val="333333"/>
                </a:solidFill>
                <a:latin typeface="游ゴシック" panose="020B0400000000000000" pitchFamily="50" charset="-128"/>
                <a:ea typeface="游ゴシック" panose="020B0400000000000000" pitchFamily="50" charset="-128"/>
              </a:rPr>
              <a:t>「弁慶のにない堂」と呼ばれている。</a:t>
            </a:r>
            <a:endParaRPr lang="ja-JP" altLang="en-US" sz="2800" b="1" dirty="0">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AAD92849-ED28-96EC-C3CD-CBCEAEB7F2F9}"/>
              </a:ext>
            </a:extLst>
          </p:cNvPr>
          <p:cNvSpPr txBox="1"/>
          <p:nvPr/>
        </p:nvSpPr>
        <p:spPr>
          <a:xfrm>
            <a:off x="1791131" y="5903347"/>
            <a:ext cx="2942304" cy="707886"/>
          </a:xfrm>
          <a:prstGeom prst="rect">
            <a:avLst/>
          </a:prstGeom>
          <a:noFill/>
        </p:spPr>
        <p:txBody>
          <a:bodyPr wrap="square" rtlCol="0">
            <a:spAutoFit/>
          </a:bodyPr>
          <a:lstStyle/>
          <a:p>
            <a:r>
              <a:rPr lang="ja-JP" altLang="en-US" sz="4000" b="1" dirty="0">
                <a:effectLst>
                  <a:glow rad="127000">
                    <a:schemeClr val="bg1"/>
                  </a:glow>
                  <a:innerShdw blurRad="63500" dist="50800" dir="8100000">
                    <a:schemeClr val="bg1">
                      <a:alpha val="50000"/>
                    </a:schemeClr>
                  </a:innerShdw>
                </a:effectLst>
                <a:latin typeface="游ゴシック" panose="020B0400000000000000" pitchFamily="50" charset="-128"/>
                <a:ea typeface="游ゴシック" panose="020B0400000000000000" pitchFamily="50" charset="-128"/>
              </a:rPr>
              <a:t>常行三昧堂</a:t>
            </a:r>
          </a:p>
        </p:txBody>
      </p:sp>
      <p:pic>
        <p:nvPicPr>
          <p:cNvPr id="19" name="図 18"/>
          <p:cNvPicPr>
            <a:picLocks noChangeAspect="1"/>
          </p:cNvPicPr>
          <p:nvPr/>
        </p:nvPicPr>
        <p:blipFill rotWithShape="1">
          <a:blip r:embed="rId5">
            <a:extLst>
              <a:ext uri="{28A0092B-C50C-407E-A947-70E740481C1C}">
                <a14:useLocalDpi xmlns:a14="http://schemas.microsoft.com/office/drawing/2010/main" val="0"/>
              </a:ext>
            </a:extLst>
          </a:blip>
          <a:srcRect l="21415" r="7395"/>
          <a:stretch/>
        </p:blipFill>
        <p:spPr>
          <a:xfrm>
            <a:off x="4924500" y="3560643"/>
            <a:ext cx="2535271" cy="3755694"/>
          </a:xfrm>
          <a:prstGeom prst="rect">
            <a:avLst/>
          </a:prstGeom>
        </p:spPr>
      </p:pic>
      <p:sp>
        <p:nvSpPr>
          <p:cNvPr id="20" name="正方形/長方形 19"/>
          <p:cNvSpPr/>
          <p:nvPr/>
        </p:nvSpPr>
        <p:spPr>
          <a:xfrm>
            <a:off x="1712790" y="5838019"/>
            <a:ext cx="2973726" cy="77321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
        <p:nvSpPr>
          <p:cNvPr id="4" name="Text Box 5"/>
          <p:cNvSpPr txBox="1">
            <a:spLocks noChangeArrowheads="1"/>
          </p:cNvSpPr>
          <p:nvPr/>
        </p:nvSpPr>
        <p:spPr bwMode="auto">
          <a:xfrm>
            <a:off x="1844712" y="-104965"/>
            <a:ext cx="923330" cy="3041599"/>
          </a:xfrm>
          <a:prstGeom prst="rect">
            <a:avLst/>
          </a:prstGeom>
          <a:noFill/>
          <a:ln>
            <a:noFill/>
          </a:ln>
          <a:effectLst/>
        </p:spPr>
        <p:txBody>
          <a:bodyPr vert="eaVert"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ClrTx/>
              <a:buSzTx/>
              <a:buFontTx/>
              <a:buNone/>
            </a:pPr>
            <a:r>
              <a:rPr lang="ja-JP" altLang="en-US" sz="4800" b="1" dirty="0">
                <a:effectLst>
                  <a:glow rad="127000">
                    <a:schemeClr val="bg1"/>
                  </a:glow>
                </a:effectLst>
                <a:latin typeface="游ゴシック" panose="020B0400000000000000" pitchFamily="50" charset="-128"/>
                <a:ea typeface="游ゴシック" panose="020B0400000000000000" pitchFamily="50" charset="-128"/>
              </a:rPr>
              <a:t>にない堂</a:t>
            </a:r>
          </a:p>
        </p:txBody>
      </p:sp>
    </p:spTree>
    <p:custDataLst>
      <p:tags r:id="rId1"/>
    </p:custDataLst>
    <p:extLst>
      <p:ext uri="{BB962C8B-B14F-4D97-AF65-F5344CB8AC3E}">
        <p14:creationId xmlns:p14="http://schemas.microsoft.com/office/powerpoint/2010/main" val="1984240546"/>
      </p:ext>
    </p:extLst>
  </p:cSld>
  <p:clrMapOvr>
    <a:masterClrMapping/>
  </p:clrMapOvr>
  <mc:AlternateContent xmlns:mc="http://schemas.openxmlformats.org/markup-compatibility/2006" xmlns:p14="http://schemas.microsoft.com/office/powerpoint/2010/main">
    <mc:Choice Requires="p14">
      <p:transition spd="med" p14:dur="700" advTm="56120">
        <p:fade/>
      </p:transition>
    </mc:Choice>
    <mc:Fallback xmlns="">
      <p:transition spd="med" advTm="561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p:bldP spid="3" grpId="0" animBg="1"/>
      <p:bldP spid="15" grpId="0"/>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14CDA2B-066F-4F85-BCA3-A16262BEA4D7}"/>
              </a:ext>
            </a:extLst>
          </p:cNvPr>
          <p:cNvSpPr txBox="1"/>
          <p:nvPr/>
        </p:nvSpPr>
        <p:spPr>
          <a:xfrm>
            <a:off x="1176461" y="406964"/>
            <a:ext cx="5121789" cy="923330"/>
          </a:xfrm>
          <a:prstGeom prst="rect">
            <a:avLst/>
          </a:prstGeom>
          <a:noFill/>
          <a:ln w="38100">
            <a:noFill/>
          </a:ln>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■常行三昧</a:t>
            </a:r>
          </a:p>
        </p:txBody>
      </p:sp>
      <p:sp>
        <p:nvSpPr>
          <p:cNvPr id="6" name="テキスト ボックス 5">
            <a:extLst>
              <a:ext uri="{FF2B5EF4-FFF2-40B4-BE49-F238E27FC236}">
                <a16:creationId xmlns:a16="http://schemas.microsoft.com/office/drawing/2014/main" id="{689575A3-3E8F-4AA4-8FBE-7464F89525AE}"/>
              </a:ext>
            </a:extLst>
          </p:cNvPr>
          <p:cNvSpPr txBox="1"/>
          <p:nvPr/>
        </p:nvSpPr>
        <p:spPr>
          <a:xfrm>
            <a:off x="1351150" y="1388855"/>
            <a:ext cx="6743629" cy="1569660"/>
          </a:xfrm>
          <a:prstGeom prst="rect">
            <a:avLst/>
          </a:prstGeom>
          <a:noFill/>
        </p:spPr>
        <p:txBody>
          <a:bodyPr wrap="square" rtlCol="0">
            <a:spAutoFit/>
          </a:bodyPr>
          <a:lstStyle/>
          <a:p>
            <a:r>
              <a:rPr lang="ja-JP" altLang="en-US" sz="3200" b="1" dirty="0">
                <a:latin typeface="游ゴシック" panose="020B0400000000000000" pitchFamily="50" charset="-128"/>
                <a:ea typeface="游ゴシック" panose="020B0400000000000000" pitchFamily="50" charset="-128"/>
              </a:rPr>
              <a:t>・天台大師智顗が撰述し</a:t>
            </a:r>
            <a:endParaRPr lang="en-US" altLang="ja-JP" sz="3200" b="1" dirty="0">
              <a:latin typeface="游ゴシック" panose="020B0400000000000000" pitchFamily="50" charset="-128"/>
              <a:ea typeface="游ゴシック" panose="020B0400000000000000" pitchFamily="50" charset="-128"/>
            </a:endParaRPr>
          </a:p>
          <a:p>
            <a:r>
              <a:rPr lang="ja-JP" altLang="en-US" sz="3200" b="1" dirty="0">
                <a:latin typeface="游ゴシック" panose="020B0400000000000000" pitchFamily="50" charset="-128"/>
                <a:ea typeface="游ゴシック" panose="020B0400000000000000" pitchFamily="50" charset="-128"/>
              </a:rPr>
              <a:t>　た</a:t>
            </a:r>
            <a:r>
              <a:rPr lang="en-US" altLang="ja-JP" sz="3200" b="1" dirty="0">
                <a:latin typeface="游ゴシック" panose="020B0400000000000000" pitchFamily="50" charset="-128"/>
                <a:ea typeface="游ゴシック" panose="020B0400000000000000" pitchFamily="50" charset="-128"/>
              </a:rPr>
              <a:t>『</a:t>
            </a:r>
            <a:r>
              <a:rPr lang="ja-JP" altLang="en-US" sz="3200" b="1" dirty="0">
                <a:latin typeface="游ゴシック" panose="020B0400000000000000" pitchFamily="50" charset="-128"/>
                <a:ea typeface="游ゴシック" panose="020B0400000000000000" pitchFamily="50" charset="-128"/>
              </a:rPr>
              <a:t>摩訶止観</a:t>
            </a:r>
            <a:r>
              <a:rPr lang="en-US" altLang="ja-JP" sz="3200" b="1" dirty="0">
                <a:latin typeface="游ゴシック" panose="020B0400000000000000" pitchFamily="50" charset="-128"/>
                <a:ea typeface="游ゴシック" panose="020B0400000000000000" pitchFamily="50" charset="-128"/>
              </a:rPr>
              <a:t>』</a:t>
            </a:r>
            <a:r>
              <a:rPr lang="ja-JP" altLang="en-US" sz="3200" b="1" dirty="0">
                <a:latin typeface="游ゴシック" panose="020B0400000000000000" pitchFamily="50" charset="-128"/>
                <a:ea typeface="游ゴシック" panose="020B0400000000000000" pitchFamily="50" charset="-128"/>
              </a:rPr>
              <a:t>に示さ</a:t>
            </a:r>
            <a:endParaRPr lang="en-US" altLang="ja-JP" sz="3200" b="1" dirty="0">
              <a:latin typeface="游ゴシック" panose="020B0400000000000000" pitchFamily="50" charset="-128"/>
              <a:ea typeface="游ゴシック" panose="020B0400000000000000" pitchFamily="50" charset="-128"/>
            </a:endParaRPr>
          </a:p>
          <a:p>
            <a:r>
              <a:rPr lang="ja-JP" altLang="en-US" sz="3200" b="1" dirty="0">
                <a:latin typeface="游ゴシック" panose="020B0400000000000000" pitchFamily="50" charset="-128"/>
                <a:ea typeface="游ゴシック" panose="020B0400000000000000" pitchFamily="50" charset="-128"/>
              </a:rPr>
              <a:t>　れる四種三昧の一つ。</a:t>
            </a:r>
          </a:p>
        </p:txBody>
      </p:sp>
      <p:cxnSp>
        <p:nvCxnSpPr>
          <p:cNvPr id="9" name="直線コネクタ 8">
            <a:extLst>
              <a:ext uri="{FF2B5EF4-FFF2-40B4-BE49-F238E27FC236}">
                <a16:creationId xmlns:a16="http://schemas.microsoft.com/office/drawing/2014/main" id="{F1BC6ECC-0C3C-47FE-8B11-5AFDA72A56A4}"/>
              </a:ext>
            </a:extLst>
          </p:cNvPr>
          <p:cNvCxnSpPr>
            <a:cxnSpLocks/>
          </p:cNvCxnSpPr>
          <p:nvPr/>
        </p:nvCxnSpPr>
        <p:spPr>
          <a:xfrm>
            <a:off x="2714240" y="2853968"/>
            <a:ext cx="15044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BF9466E7-EF00-4A47-93A0-FE1E31C67A0A}"/>
              </a:ext>
            </a:extLst>
          </p:cNvPr>
          <p:cNvSpPr txBox="1"/>
          <p:nvPr/>
        </p:nvSpPr>
        <p:spPr>
          <a:xfrm>
            <a:off x="5329226" y="3788266"/>
            <a:ext cx="4153979" cy="2800767"/>
          </a:xfrm>
          <a:prstGeom prst="rect">
            <a:avLst/>
          </a:prstGeom>
          <a:noFill/>
        </p:spPr>
        <p:txBody>
          <a:bodyPr wrap="square" rtlCol="0">
            <a:spAutoFit/>
          </a:bodyPr>
          <a:lstStyle/>
          <a:p>
            <a:r>
              <a:rPr lang="ja-JP" altLang="en-US" sz="4400" b="1" dirty="0">
                <a:latin typeface="游ゴシック" panose="020B0400000000000000" pitchFamily="50" charset="-128"/>
                <a:ea typeface="游ゴシック" panose="020B0400000000000000" pitchFamily="50" charset="-128"/>
              </a:rPr>
              <a:t>常坐三昧</a:t>
            </a:r>
            <a:endParaRPr lang="en-US" altLang="ja-JP" sz="4400" b="1" dirty="0">
              <a:latin typeface="游ゴシック" panose="020B0400000000000000" pitchFamily="50" charset="-128"/>
              <a:ea typeface="游ゴシック" panose="020B0400000000000000" pitchFamily="50" charset="-128"/>
            </a:endParaRPr>
          </a:p>
          <a:p>
            <a:r>
              <a:rPr lang="ja-JP" altLang="en-US" sz="4400" b="1" dirty="0">
                <a:latin typeface="游ゴシック" panose="020B0400000000000000" pitchFamily="50" charset="-128"/>
                <a:ea typeface="游ゴシック" panose="020B0400000000000000" pitchFamily="50" charset="-128"/>
              </a:rPr>
              <a:t>常行三昧</a:t>
            </a:r>
            <a:endParaRPr lang="en-US" altLang="ja-JP" sz="4400" b="1" dirty="0">
              <a:latin typeface="游ゴシック" panose="020B0400000000000000" pitchFamily="50" charset="-128"/>
              <a:ea typeface="游ゴシック" panose="020B0400000000000000" pitchFamily="50" charset="-128"/>
            </a:endParaRPr>
          </a:p>
          <a:p>
            <a:r>
              <a:rPr lang="ja-JP" altLang="en-US" sz="4400" b="1" dirty="0">
                <a:latin typeface="游ゴシック" panose="020B0400000000000000" pitchFamily="50" charset="-128"/>
                <a:ea typeface="游ゴシック" panose="020B0400000000000000" pitchFamily="50" charset="-128"/>
              </a:rPr>
              <a:t>半行半坐三昧</a:t>
            </a:r>
            <a:endParaRPr lang="en-US" altLang="ja-JP" sz="4400" b="1" dirty="0">
              <a:latin typeface="游ゴシック" panose="020B0400000000000000" pitchFamily="50" charset="-128"/>
              <a:ea typeface="游ゴシック" panose="020B0400000000000000" pitchFamily="50" charset="-128"/>
            </a:endParaRPr>
          </a:p>
          <a:p>
            <a:r>
              <a:rPr lang="ja-JP" altLang="en-US" sz="4400" b="1" dirty="0">
                <a:latin typeface="游ゴシック" panose="020B0400000000000000" pitchFamily="50" charset="-128"/>
                <a:ea typeface="游ゴシック" panose="020B0400000000000000" pitchFamily="50" charset="-128"/>
              </a:rPr>
              <a:t>非行非坐三昧</a:t>
            </a:r>
          </a:p>
        </p:txBody>
      </p:sp>
      <p:cxnSp>
        <p:nvCxnSpPr>
          <p:cNvPr id="12" name="直線コネクタ 11">
            <a:extLst>
              <a:ext uri="{FF2B5EF4-FFF2-40B4-BE49-F238E27FC236}">
                <a16:creationId xmlns:a16="http://schemas.microsoft.com/office/drawing/2014/main" id="{19526A0D-F879-4E83-BC31-0F3889FA2767}"/>
              </a:ext>
            </a:extLst>
          </p:cNvPr>
          <p:cNvCxnSpPr>
            <a:cxnSpLocks/>
          </p:cNvCxnSpPr>
          <p:nvPr/>
        </p:nvCxnSpPr>
        <p:spPr>
          <a:xfrm>
            <a:off x="3306983" y="2853968"/>
            <a:ext cx="0" cy="2334681"/>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直線コネクタ 12">
            <a:extLst>
              <a:ext uri="{FF2B5EF4-FFF2-40B4-BE49-F238E27FC236}">
                <a16:creationId xmlns:a16="http://schemas.microsoft.com/office/drawing/2014/main" id="{DD9CA99F-74AB-441B-8A9C-92542A35BE7D}"/>
              </a:ext>
            </a:extLst>
          </p:cNvPr>
          <p:cNvCxnSpPr>
            <a:cxnSpLocks/>
          </p:cNvCxnSpPr>
          <p:nvPr/>
        </p:nvCxnSpPr>
        <p:spPr>
          <a:xfrm>
            <a:off x="4598767" y="4197534"/>
            <a:ext cx="0" cy="1900978"/>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直線コネクタ 13">
            <a:extLst>
              <a:ext uri="{FF2B5EF4-FFF2-40B4-BE49-F238E27FC236}">
                <a16:creationId xmlns:a16="http://schemas.microsoft.com/office/drawing/2014/main" id="{EC96D5D6-6DBB-491F-8CDB-8A72FF670A3B}"/>
              </a:ext>
            </a:extLst>
          </p:cNvPr>
          <p:cNvCxnSpPr>
            <a:cxnSpLocks/>
          </p:cNvCxnSpPr>
          <p:nvPr/>
        </p:nvCxnSpPr>
        <p:spPr>
          <a:xfrm flipH="1">
            <a:off x="4611497" y="4197534"/>
            <a:ext cx="63631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22E6A94D-0DF5-4D55-A352-A03A40172037}"/>
              </a:ext>
            </a:extLst>
          </p:cNvPr>
          <p:cNvCxnSpPr>
            <a:cxnSpLocks/>
          </p:cNvCxnSpPr>
          <p:nvPr/>
        </p:nvCxnSpPr>
        <p:spPr>
          <a:xfrm flipH="1">
            <a:off x="4611497" y="4775166"/>
            <a:ext cx="63631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E90FCF6F-D0CC-40A5-8BEE-EEE95C1BDDEE}"/>
              </a:ext>
            </a:extLst>
          </p:cNvPr>
          <p:cNvCxnSpPr>
            <a:cxnSpLocks/>
          </p:cNvCxnSpPr>
          <p:nvPr/>
        </p:nvCxnSpPr>
        <p:spPr>
          <a:xfrm flipH="1">
            <a:off x="4607341" y="5495098"/>
            <a:ext cx="67507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E47D3E07-A221-410F-8753-C60F12CC623D}"/>
              </a:ext>
            </a:extLst>
          </p:cNvPr>
          <p:cNvCxnSpPr>
            <a:cxnSpLocks/>
          </p:cNvCxnSpPr>
          <p:nvPr/>
        </p:nvCxnSpPr>
        <p:spPr>
          <a:xfrm flipH="1">
            <a:off x="4598767" y="6098512"/>
            <a:ext cx="68364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651900A6-6D94-496C-BA94-C0A4784E98AA}"/>
              </a:ext>
            </a:extLst>
          </p:cNvPr>
          <p:cNvCxnSpPr>
            <a:cxnSpLocks/>
          </p:cNvCxnSpPr>
          <p:nvPr/>
        </p:nvCxnSpPr>
        <p:spPr>
          <a:xfrm flipH="1">
            <a:off x="3315470" y="5188649"/>
            <a:ext cx="1296027" cy="0"/>
          </a:xfrm>
          <a:prstGeom prst="line">
            <a:avLst/>
          </a:prstGeom>
          <a:ln w="28575"/>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504239878"/>
      </p:ext>
    </p:extLst>
  </p:cSld>
  <p:clrMapOvr>
    <a:masterClrMapping/>
  </p:clrMapOvr>
  <mc:AlternateContent xmlns:mc="http://schemas.openxmlformats.org/markup-compatibility/2006" xmlns:p14="http://schemas.microsoft.com/office/powerpoint/2010/main">
    <mc:Choice Requires="p14">
      <p:transition spd="med" p14:dur="700" advTm="36843">
        <p:fade/>
      </p:transition>
    </mc:Choice>
    <mc:Fallback xmlns="">
      <p:transition spd="med" advTm="3684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s://blogger.googleusercontent.com/img/b/R29vZ2xl/AVvXsEihBv28WWM2yMttqrof5KNTKSo71CcmYataN6oXSnM2wKQAJeYZd4jcsWZyKtQGp7JiIpsuckXnrGTPBaTHnT4s-0X6__MblyaBBRHEDpaiCizkcLX50rxdzGOrOVz8OjKlFFuHiU2o9pk/s800/yuuyake_yam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857" y="2063808"/>
            <a:ext cx="7972334" cy="4970576"/>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83842" y="258235"/>
            <a:ext cx="5262979" cy="646331"/>
          </a:xfrm>
          <a:prstGeom prst="rect">
            <a:avLst/>
          </a:prstGeom>
        </p:spPr>
        <p:txBody>
          <a:bodyPr wrap="none">
            <a:spAutoFit/>
          </a:bodyPr>
          <a:lstStyle/>
          <a:p>
            <a:r>
              <a:rPr lang="ja-JP" altLang="en-US" sz="3600" b="1" dirty="0">
                <a:latin typeface="游ゴシック" panose="020B0400000000000000" pitchFamily="50" charset="-128"/>
                <a:ea typeface="游ゴシック" panose="020B0400000000000000" pitchFamily="50" charset="-128"/>
              </a:rPr>
              <a:t>■天台大師智顗について</a:t>
            </a:r>
          </a:p>
        </p:txBody>
      </p:sp>
      <p:sp>
        <p:nvSpPr>
          <p:cNvPr id="4" name="テキスト ボックス 3"/>
          <p:cNvSpPr txBox="1"/>
          <p:nvPr/>
        </p:nvSpPr>
        <p:spPr>
          <a:xfrm>
            <a:off x="818860" y="986590"/>
            <a:ext cx="9145726" cy="1077218"/>
          </a:xfrm>
          <a:prstGeom prst="rect">
            <a:avLst/>
          </a:prstGeom>
          <a:noFill/>
        </p:spPr>
        <p:txBody>
          <a:bodyPr wrap="square" rtlCol="0">
            <a:spAutoFit/>
          </a:bodyPr>
          <a:lstStyle/>
          <a:p>
            <a:r>
              <a:rPr lang="ja-JP" altLang="en-US" sz="3200" b="1" dirty="0">
                <a:ea typeface="游ゴシック" panose="020B0400000000000000" pitchFamily="50" charset="-128"/>
              </a:rPr>
              <a:t>大同</a:t>
            </a:r>
            <a:r>
              <a:rPr lang="en-US" altLang="ja-JP" sz="3200" b="1" dirty="0">
                <a:ea typeface="游ゴシック" panose="020B0400000000000000" pitchFamily="50" charset="-128"/>
              </a:rPr>
              <a:t>4(538)</a:t>
            </a:r>
            <a:r>
              <a:rPr lang="ja-JP" altLang="en-US" sz="3200" b="1" dirty="0">
                <a:ea typeface="游ゴシック" panose="020B0400000000000000" pitchFamily="50" charset="-128"/>
              </a:rPr>
              <a:t>年～開皇</a:t>
            </a:r>
            <a:r>
              <a:rPr lang="en-US" altLang="ja-JP" sz="3200" b="1" dirty="0">
                <a:ea typeface="游ゴシック" panose="020B0400000000000000" pitchFamily="50" charset="-128"/>
              </a:rPr>
              <a:t>17(597)</a:t>
            </a:r>
            <a:r>
              <a:rPr lang="ja-JP" altLang="en-US" sz="3200" b="1" dirty="0">
                <a:ea typeface="游ゴシック" panose="020B0400000000000000" pitchFamily="50" charset="-128"/>
              </a:rPr>
              <a:t>年。</a:t>
            </a:r>
            <a:endParaRPr lang="en-US" altLang="ja-JP" sz="3200" b="1" dirty="0">
              <a:ea typeface="游ゴシック" panose="020B0400000000000000" pitchFamily="50" charset="-128"/>
            </a:endParaRPr>
          </a:p>
          <a:p>
            <a:r>
              <a:rPr lang="ja-JP" altLang="en-US" sz="3200" b="1" dirty="0">
                <a:ea typeface="游ゴシック" panose="020B0400000000000000" pitchFamily="50" charset="-128"/>
              </a:rPr>
              <a:t>中国の南北朝時代から隋にかけての高僧。</a:t>
            </a:r>
            <a:endParaRPr lang="en-US" altLang="ja-JP" sz="3200" b="1" dirty="0">
              <a:ea typeface="游ゴシック" panose="020B0400000000000000" pitchFamily="50" charset="-128"/>
            </a:endParaRPr>
          </a:p>
        </p:txBody>
      </p:sp>
      <p:sp>
        <p:nvSpPr>
          <p:cNvPr id="5" name="テキスト ボックス 4"/>
          <p:cNvSpPr txBox="1"/>
          <p:nvPr/>
        </p:nvSpPr>
        <p:spPr>
          <a:xfrm>
            <a:off x="818860" y="2344789"/>
            <a:ext cx="8149612" cy="1077218"/>
          </a:xfrm>
          <a:prstGeom prst="rect">
            <a:avLst/>
          </a:prstGeom>
          <a:noFill/>
        </p:spPr>
        <p:txBody>
          <a:bodyPr wrap="square" rtlCol="0">
            <a:spAutoFit/>
          </a:bodyPr>
          <a:lstStyle/>
          <a:p>
            <a:r>
              <a:rPr lang="ja-JP" altLang="en-US" sz="3200" b="1" dirty="0">
                <a:effectLst>
                  <a:glow rad="127000">
                    <a:schemeClr val="bg1"/>
                  </a:glow>
                </a:effectLst>
                <a:ea typeface="游ゴシック" panose="020B0400000000000000" pitchFamily="50" charset="-128"/>
              </a:rPr>
              <a:t>天台山で活動されたことから、天台大師と呼ばれる。天台宗の開祖に位置づけられる。</a:t>
            </a:r>
            <a:endParaRPr lang="en-US" altLang="ja-JP" sz="3200" b="1" dirty="0">
              <a:effectLst>
                <a:glow rad="127000">
                  <a:schemeClr val="bg1"/>
                </a:glow>
              </a:effectLst>
              <a:ea typeface="游ゴシック" panose="020B0400000000000000" pitchFamily="50" charset="-128"/>
            </a:endParaRPr>
          </a:p>
        </p:txBody>
      </p:sp>
      <p:sp>
        <p:nvSpPr>
          <p:cNvPr id="6" name="テキスト ボックス 5"/>
          <p:cNvSpPr txBox="1"/>
          <p:nvPr/>
        </p:nvSpPr>
        <p:spPr>
          <a:xfrm>
            <a:off x="771891" y="3894760"/>
            <a:ext cx="8725190" cy="1077218"/>
          </a:xfrm>
          <a:prstGeom prst="rect">
            <a:avLst/>
          </a:prstGeom>
          <a:noFill/>
        </p:spPr>
        <p:txBody>
          <a:bodyPr wrap="square" rtlCol="0">
            <a:spAutoFit/>
          </a:bodyPr>
          <a:lstStyle/>
          <a:p>
            <a:r>
              <a:rPr lang="en-US" altLang="ja-JP" sz="3200" b="1" dirty="0">
                <a:effectLst>
                  <a:glow rad="127000">
                    <a:schemeClr val="bg1"/>
                  </a:glow>
                </a:effectLst>
                <a:ea typeface="游ゴシック" panose="020B0400000000000000" pitchFamily="50" charset="-128"/>
              </a:rPr>
              <a:t>『</a:t>
            </a:r>
            <a:r>
              <a:rPr lang="ja-JP" altLang="en-US" sz="3200" b="1" dirty="0">
                <a:effectLst>
                  <a:glow rad="127000">
                    <a:schemeClr val="bg1"/>
                  </a:glow>
                </a:effectLst>
                <a:ea typeface="游ゴシック" panose="020B0400000000000000" pitchFamily="50" charset="-128"/>
              </a:rPr>
              <a:t>法華玄義</a:t>
            </a:r>
            <a:r>
              <a:rPr lang="en-US" altLang="ja-JP" sz="3200" b="1" dirty="0">
                <a:effectLst>
                  <a:glow rad="127000">
                    <a:schemeClr val="bg1"/>
                  </a:glow>
                </a:effectLst>
                <a:ea typeface="游ゴシック" panose="020B0400000000000000" pitchFamily="50" charset="-128"/>
              </a:rPr>
              <a:t>』『</a:t>
            </a:r>
            <a:r>
              <a:rPr lang="ja-JP" altLang="en-US" sz="3200" b="1" dirty="0">
                <a:effectLst>
                  <a:glow rad="127000">
                    <a:schemeClr val="bg1"/>
                  </a:glow>
                </a:effectLst>
                <a:ea typeface="游ゴシック" panose="020B0400000000000000" pitchFamily="50" charset="-128"/>
              </a:rPr>
              <a:t>法華文句</a:t>
            </a:r>
            <a:r>
              <a:rPr lang="en-US" altLang="ja-JP" sz="3200" b="1" dirty="0">
                <a:effectLst>
                  <a:glow rad="127000">
                    <a:schemeClr val="bg1"/>
                  </a:glow>
                </a:effectLst>
                <a:ea typeface="游ゴシック" panose="020B0400000000000000" pitchFamily="50" charset="-128"/>
              </a:rPr>
              <a:t>』『</a:t>
            </a:r>
            <a:r>
              <a:rPr lang="ja-JP" altLang="en-US" sz="3200" b="1" dirty="0">
                <a:effectLst>
                  <a:glow rad="127000">
                    <a:schemeClr val="bg1"/>
                  </a:glow>
                </a:effectLst>
                <a:ea typeface="游ゴシック" panose="020B0400000000000000" pitchFamily="50" charset="-128"/>
              </a:rPr>
              <a:t>摩訶止観</a:t>
            </a:r>
            <a:r>
              <a:rPr lang="en-US" altLang="ja-JP" sz="3200" b="1" dirty="0">
                <a:effectLst>
                  <a:glow rad="127000">
                    <a:schemeClr val="bg1"/>
                  </a:glow>
                </a:effectLst>
                <a:ea typeface="游ゴシック" panose="020B0400000000000000" pitchFamily="50" charset="-128"/>
              </a:rPr>
              <a:t>』</a:t>
            </a:r>
            <a:r>
              <a:rPr lang="ja-JP" altLang="en-US" sz="3200" b="1" dirty="0">
                <a:effectLst>
                  <a:glow rad="127000">
                    <a:schemeClr val="bg1"/>
                  </a:glow>
                </a:effectLst>
                <a:ea typeface="游ゴシック" panose="020B0400000000000000" pitchFamily="50" charset="-128"/>
              </a:rPr>
              <a:t>は、</a:t>
            </a:r>
            <a:endParaRPr lang="en-US" altLang="ja-JP" sz="3200" b="1" dirty="0">
              <a:effectLst>
                <a:glow rad="127000">
                  <a:schemeClr val="bg1"/>
                </a:glow>
              </a:effectLst>
              <a:ea typeface="游ゴシック" panose="020B0400000000000000" pitchFamily="50" charset="-128"/>
            </a:endParaRPr>
          </a:p>
          <a:p>
            <a:r>
              <a:rPr lang="ja-JP" altLang="en-US" sz="3200" b="1" dirty="0">
                <a:effectLst>
                  <a:glow rad="127000">
                    <a:schemeClr val="bg1"/>
                  </a:glow>
                </a:effectLst>
                <a:ea typeface="游ゴシック" panose="020B0400000000000000" pitchFamily="50" charset="-128"/>
              </a:rPr>
              <a:t>天台三大部と呼ばれ、特に重要視されている。</a:t>
            </a:r>
            <a:endParaRPr lang="en-US" altLang="ja-JP" sz="3200" b="1" dirty="0">
              <a:effectLst>
                <a:glow rad="127000">
                  <a:schemeClr val="bg1"/>
                </a:glow>
              </a:effectLst>
              <a:ea typeface="游ゴシック" panose="020B0400000000000000" pitchFamily="50" charset="-128"/>
            </a:endParaRPr>
          </a:p>
        </p:txBody>
      </p:sp>
      <p:pic>
        <p:nvPicPr>
          <p:cNvPr id="2052" name="Picture 4" descr="https://blogger.googleusercontent.com/img/b/R29vZ2xl/AVvXsEh-TpBye0ZWFi3IBw_m9aw_Hr2pLkv6AsjKV9ay85dUtTElDkQvbH_j8lOXy7EpjMD5DnLTewNXMKblgpGPgIIb0zlIbreINCBY0r2j84ubi4NdM-QCVwSjFS5gJSqBnX296Y9mzWaltrOz/s800/zazen_obous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8472" y="2641600"/>
            <a:ext cx="3276779" cy="40959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48976119"/>
      </p:ext>
    </p:extLst>
  </p:cSld>
  <p:clrMapOvr>
    <a:masterClrMapping/>
  </p:clrMapOvr>
  <mc:AlternateContent xmlns:mc="http://schemas.openxmlformats.org/markup-compatibility/2006" xmlns:p14="http://schemas.microsoft.com/office/powerpoint/2010/main">
    <mc:Choice Requires="p14">
      <p:transition spd="med" p14:dur="700" advTm="49338">
        <p:fade/>
      </p:transition>
    </mc:Choice>
    <mc:Fallback xmlns="">
      <p:transition spd="med" advTm="49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背景パターン&#10;&#10;自動的に生成された説明">
            <a:extLst>
              <a:ext uri="{FF2B5EF4-FFF2-40B4-BE49-F238E27FC236}">
                <a16:creationId xmlns:a16="http://schemas.microsoft.com/office/drawing/2014/main" id="{46EA3255-0FDD-49F4-BEE4-78788D293A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95" y="-355137"/>
            <a:ext cx="13389389" cy="12920762"/>
          </a:xfrm>
          <a:prstGeom prst="rect">
            <a:avLst/>
          </a:prstGeom>
        </p:spPr>
      </p:pic>
      <p:sp>
        <p:nvSpPr>
          <p:cNvPr id="3" name="テキスト ボックス 2">
            <a:extLst>
              <a:ext uri="{FF2B5EF4-FFF2-40B4-BE49-F238E27FC236}">
                <a16:creationId xmlns:a16="http://schemas.microsoft.com/office/drawing/2014/main" id="{114CDA2B-066F-4F85-BCA3-A16262BEA4D7}"/>
              </a:ext>
            </a:extLst>
          </p:cNvPr>
          <p:cNvSpPr txBox="1"/>
          <p:nvPr/>
        </p:nvSpPr>
        <p:spPr>
          <a:xfrm>
            <a:off x="295556" y="477427"/>
            <a:ext cx="8835591" cy="707886"/>
          </a:xfrm>
          <a:prstGeom prst="rect">
            <a:avLst/>
          </a:prstGeom>
          <a:noFill/>
          <a:ln w="38100">
            <a:noFill/>
          </a:ln>
        </p:spPr>
        <p:txBody>
          <a:bodyPr wrap="square" rtlCol="0">
            <a:spAutoFit/>
          </a:bodyPr>
          <a:lstStyle/>
          <a:p>
            <a:r>
              <a:rPr lang="ja-JP" altLang="en-US" sz="4000" b="1" dirty="0">
                <a:effectLst>
                  <a:glow rad="190500">
                    <a:schemeClr val="bg1"/>
                  </a:glow>
                </a:effectLst>
                <a:latin typeface="游ゴシック" panose="020B0400000000000000" pitchFamily="50" charset="-128"/>
                <a:ea typeface="游ゴシック" panose="020B0400000000000000" pitchFamily="50" charset="-128"/>
              </a:rPr>
              <a:t>■常行三昧 止観念仏</a:t>
            </a:r>
          </a:p>
        </p:txBody>
      </p:sp>
      <p:sp>
        <p:nvSpPr>
          <p:cNvPr id="4" name="テキスト ボックス 3">
            <a:extLst>
              <a:ext uri="{FF2B5EF4-FFF2-40B4-BE49-F238E27FC236}">
                <a16:creationId xmlns:a16="http://schemas.microsoft.com/office/drawing/2014/main" id="{90FD9D88-7BB9-429E-B0D0-11A1F202E709}"/>
              </a:ext>
            </a:extLst>
          </p:cNvPr>
          <p:cNvSpPr txBox="1"/>
          <p:nvPr/>
        </p:nvSpPr>
        <p:spPr>
          <a:xfrm>
            <a:off x="360730" y="1228904"/>
            <a:ext cx="7011620" cy="1200329"/>
          </a:xfrm>
          <a:prstGeom prst="rect">
            <a:avLst/>
          </a:prstGeom>
          <a:noFill/>
        </p:spPr>
        <p:txBody>
          <a:bodyPr wrap="square" rtlCol="0">
            <a:spAutoFit/>
          </a:bodyPr>
          <a:lstStyle/>
          <a:p>
            <a:r>
              <a:rPr lang="ja-JP" altLang="en-US" sz="3600" b="1" dirty="0">
                <a:effectLst>
                  <a:glow rad="190500">
                    <a:schemeClr val="bg1"/>
                  </a:glow>
                </a:effectLst>
                <a:latin typeface="游ゴシック" panose="020B0400000000000000" pitchFamily="50" charset="-128"/>
                <a:ea typeface="游ゴシック" panose="020B0400000000000000" pitchFamily="50" charset="-128"/>
              </a:rPr>
              <a:t>◎</a:t>
            </a:r>
            <a:r>
              <a:rPr lang="en-US" altLang="ja-JP" sz="3600" b="1" dirty="0">
                <a:effectLst>
                  <a:glow rad="190500">
                    <a:schemeClr val="bg1"/>
                  </a:glow>
                </a:effectLst>
                <a:latin typeface="游ゴシック" panose="020B0400000000000000" pitchFamily="50" charset="-128"/>
                <a:ea typeface="游ゴシック" panose="020B0400000000000000" pitchFamily="50" charset="-128"/>
              </a:rPr>
              <a:t>『</a:t>
            </a:r>
            <a:r>
              <a:rPr lang="ja-JP" altLang="en-US" sz="3600" b="1" dirty="0">
                <a:effectLst>
                  <a:glow rad="190500">
                    <a:schemeClr val="bg1"/>
                  </a:glow>
                </a:effectLst>
                <a:latin typeface="游ゴシック" panose="020B0400000000000000" pitchFamily="50" charset="-128"/>
                <a:ea typeface="游ゴシック" panose="020B0400000000000000" pitchFamily="50" charset="-128"/>
              </a:rPr>
              <a:t>般舟三昧経</a:t>
            </a:r>
            <a:r>
              <a:rPr lang="en-US" altLang="ja-JP" sz="3600" b="1" dirty="0">
                <a:effectLst>
                  <a:glow rad="190500">
                    <a:schemeClr val="bg1"/>
                  </a:glow>
                </a:effectLst>
                <a:latin typeface="游ゴシック" panose="020B0400000000000000" pitchFamily="50" charset="-128"/>
                <a:ea typeface="游ゴシック" panose="020B0400000000000000" pitchFamily="50" charset="-128"/>
              </a:rPr>
              <a:t>』</a:t>
            </a:r>
            <a:r>
              <a:rPr lang="ja-JP" altLang="en-US" sz="3600" b="1" dirty="0">
                <a:effectLst>
                  <a:glow rad="190500">
                    <a:schemeClr val="bg1"/>
                  </a:glow>
                </a:effectLst>
                <a:latin typeface="游ゴシック" panose="020B0400000000000000" pitchFamily="50" charset="-128"/>
                <a:ea typeface="游ゴシック" panose="020B0400000000000000" pitchFamily="50" charset="-128"/>
              </a:rPr>
              <a:t>に基づく修行。</a:t>
            </a:r>
            <a:endParaRPr lang="en-US" altLang="ja-JP" sz="3600" b="1" dirty="0">
              <a:effectLst>
                <a:glow rad="190500">
                  <a:schemeClr val="bg1"/>
                </a:glow>
              </a:effectLst>
              <a:latin typeface="游ゴシック" panose="020B0400000000000000" pitchFamily="50" charset="-128"/>
              <a:ea typeface="游ゴシック" panose="020B0400000000000000" pitchFamily="50" charset="-128"/>
            </a:endParaRPr>
          </a:p>
          <a:p>
            <a:r>
              <a:rPr lang="ja-JP" altLang="en-US" sz="3600" b="1" dirty="0">
                <a:effectLst>
                  <a:glow rad="190500">
                    <a:schemeClr val="bg1"/>
                  </a:glow>
                </a:effectLst>
                <a:latin typeface="游ゴシック" panose="020B0400000000000000" pitchFamily="50" charset="-128"/>
                <a:ea typeface="游ゴシック" panose="020B0400000000000000" pitchFamily="50" charset="-128"/>
              </a:rPr>
              <a:t>“仏立三昧”の異名を持つ。</a:t>
            </a:r>
          </a:p>
        </p:txBody>
      </p:sp>
      <p:sp>
        <p:nvSpPr>
          <p:cNvPr id="5" name="テキスト ボックス 4">
            <a:extLst>
              <a:ext uri="{FF2B5EF4-FFF2-40B4-BE49-F238E27FC236}">
                <a16:creationId xmlns:a16="http://schemas.microsoft.com/office/drawing/2014/main" id="{30BF5F66-8537-4F5F-A2B7-644D2BCC9E9E}"/>
              </a:ext>
            </a:extLst>
          </p:cNvPr>
          <p:cNvSpPr txBox="1"/>
          <p:nvPr/>
        </p:nvSpPr>
        <p:spPr>
          <a:xfrm>
            <a:off x="669406" y="2964253"/>
            <a:ext cx="9522343" cy="3785652"/>
          </a:xfrm>
          <a:prstGeom prst="rect">
            <a:avLst/>
          </a:prstGeom>
          <a:noFill/>
        </p:spPr>
        <p:txBody>
          <a:bodyPr wrap="square" rtlCol="0">
            <a:spAutoFit/>
          </a:bodyPr>
          <a:lstStyle/>
          <a:p>
            <a:r>
              <a:rPr lang="ja-JP" altLang="en-US" sz="4000" b="1" dirty="0">
                <a:solidFill>
                  <a:srgbClr val="FFFF00"/>
                </a:solidFill>
                <a:effectLst>
                  <a:glow rad="12700">
                    <a:schemeClr val="bg1"/>
                  </a:glow>
                </a:effectLst>
                <a:latin typeface="游ゴシック" panose="020B0400000000000000" pitchFamily="50" charset="-128"/>
                <a:ea typeface="游ゴシック" panose="020B0400000000000000" pitchFamily="50" charset="-128"/>
              </a:rPr>
              <a:t>→「定中に十方現在の仏その前にましまして立ちたまふを見たてまつること、明眼の人の、清夜に星を観るが如く、十方の仏を見たてまつることもまたかくの如く多きが故に、仏立三昧と名づく」</a:t>
            </a:r>
            <a:endParaRPr lang="en-US" altLang="ja-JP" sz="4000" b="1" dirty="0">
              <a:solidFill>
                <a:srgbClr val="FFFF00"/>
              </a:solidFill>
              <a:effectLst>
                <a:glow rad="12700">
                  <a:schemeClr val="bg1"/>
                </a:glow>
              </a:effectLst>
              <a:latin typeface="游ゴシック" panose="020B0400000000000000" pitchFamily="50" charset="-128"/>
              <a:ea typeface="游ゴシック" panose="020B0400000000000000" pitchFamily="50" charset="-128"/>
            </a:endParaRPr>
          </a:p>
          <a:p>
            <a:r>
              <a:rPr lang="ja-JP" altLang="en-US" sz="4000" b="1" dirty="0">
                <a:solidFill>
                  <a:srgbClr val="FFFF00"/>
                </a:solidFill>
                <a:effectLst>
                  <a:glow rad="12700">
                    <a:schemeClr val="bg1"/>
                  </a:glow>
                </a:effectLst>
                <a:latin typeface="游ゴシック" panose="020B0400000000000000" pitchFamily="50" charset="-128"/>
                <a:ea typeface="游ゴシック" panose="020B0400000000000000" pitchFamily="50" charset="-128"/>
              </a:rPr>
              <a:t>　　　　　　　　　　　</a:t>
            </a:r>
            <a:r>
              <a:rPr lang="en-US" altLang="ja-JP" sz="4000" b="1" dirty="0">
                <a:solidFill>
                  <a:srgbClr val="FFFF00"/>
                </a:solidFill>
                <a:effectLst>
                  <a:glow rad="12700">
                    <a:schemeClr val="bg1"/>
                  </a:glow>
                </a:effectLst>
                <a:latin typeface="游ゴシック" panose="020B0400000000000000" pitchFamily="50" charset="-128"/>
                <a:ea typeface="游ゴシック" panose="020B0400000000000000" pitchFamily="50" charset="-128"/>
              </a:rPr>
              <a:t>(『</a:t>
            </a:r>
            <a:r>
              <a:rPr lang="ja-JP" altLang="en-US" sz="4000" b="1" dirty="0">
                <a:solidFill>
                  <a:srgbClr val="FFFF00"/>
                </a:solidFill>
                <a:effectLst>
                  <a:glow rad="12700">
                    <a:schemeClr val="bg1"/>
                  </a:glow>
                </a:effectLst>
                <a:latin typeface="游ゴシック" panose="020B0400000000000000" pitchFamily="50" charset="-128"/>
                <a:ea typeface="游ゴシック" panose="020B0400000000000000" pitchFamily="50" charset="-128"/>
              </a:rPr>
              <a:t>摩訶止観</a:t>
            </a:r>
            <a:r>
              <a:rPr lang="en-US" altLang="ja-JP" sz="4000" b="1" dirty="0">
                <a:solidFill>
                  <a:srgbClr val="FFFF00"/>
                </a:solidFill>
                <a:effectLst>
                  <a:glow rad="12700">
                    <a:schemeClr val="bg1"/>
                  </a:glow>
                </a:effectLst>
                <a:latin typeface="游ゴシック" panose="020B0400000000000000" pitchFamily="50" charset="-128"/>
                <a:ea typeface="游ゴシック" panose="020B0400000000000000" pitchFamily="50" charset="-128"/>
              </a:rPr>
              <a:t>』)</a:t>
            </a:r>
            <a:endParaRPr lang="ja-JP" altLang="en-US" sz="4000" b="1" dirty="0">
              <a:solidFill>
                <a:srgbClr val="FFFF00"/>
              </a:solidFill>
              <a:effectLst>
                <a:glow rad="12700">
                  <a:schemeClr val="bg1"/>
                </a:glow>
              </a:effectLst>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4063644713"/>
      </p:ext>
    </p:extLst>
  </p:cSld>
  <p:clrMapOvr>
    <a:masterClrMapping/>
  </p:clrMapOvr>
  <mc:AlternateContent xmlns:mc="http://schemas.openxmlformats.org/markup-compatibility/2006" xmlns:p14="http://schemas.microsoft.com/office/powerpoint/2010/main">
    <mc:Choice Requires="p14">
      <p:transition spd="med" p14:dur="700" advTm="73598">
        <p:fade/>
      </p:transition>
    </mc:Choice>
    <mc:Fallback xmlns="">
      <p:transition spd="med" advTm="735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45929" y="2587701"/>
            <a:ext cx="9168262" cy="1200329"/>
          </a:xfrm>
          <a:prstGeom prst="rect">
            <a:avLst/>
          </a:prstGeom>
          <a:noFill/>
        </p:spPr>
        <p:txBody>
          <a:bodyPr wrap="square" rtlCol="0">
            <a:spAutoFit/>
          </a:bodyPr>
          <a:lstStyle/>
          <a:p>
            <a:r>
              <a:rPr lang="ja-JP" altLang="en-US" sz="7200" b="1" dirty="0">
                <a:latin typeface="游ゴシック" panose="020B0400000000000000" pitchFamily="50" charset="-128"/>
                <a:ea typeface="游ゴシック" panose="020B0400000000000000" pitchFamily="50" charset="-128"/>
              </a:rPr>
              <a:t>１</a:t>
            </a:r>
            <a:r>
              <a:rPr lang="en-US" altLang="ja-JP" sz="7200" b="1" dirty="0">
                <a:latin typeface="游ゴシック" panose="020B0400000000000000" pitchFamily="50" charset="-128"/>
                <a:ea typeface="游ゴシック" panose="020B0400000000000000" pitchFamily="50" charset="-128"/>
              </a:rPr>
              <a:t>. </a:t>
            </a:r>
            <a:r>
              <a:rPr lang="ja-JP" altLang="en-US" sz="7200" b="1" dirty="0">
                <a:latin typeface="游ゴシック" panose="020B0400000000000000" pitchFamily="50" charset="-128"/>
                <a:ea typeface="游ゴシック" panose="020B0400000000000000" pitchFamily="50" charset="-128"/>
              </a:rPr>
              <a:t>親鸞聖人の時代</a:t>
            </a:r>
            <a:endParaRPr lang="en-US" altLang="ja-JP" sz="72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012707273"/>
      </p:ext>
    </p:extLst>
  </p:cSld>
  <p:clrMapOvr>
    <a:masterClrMapping/>
  </p:clrMapOvr>
  <mc:AlternateContent xmlns:mc="http://schemas.openxmlformats.org/markup-compatibility/2006" xmlns:p14="http://schemas.microsoft.com/office/powerpoint/2010/main">
    <mc:Choice Requires="p14">
      <p:transition spd="med" p14:dur="700" advTm="12693">
        <p:fade/>
      </p:transition>
    </mc:Choice>
    <mc:Fallback xmlns="">
      <p:transition spd="med" advTm="12693">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0FD9D88-7BB9-429E-B0D0-11A1F202E709}"/>
              </a:ext>
            </a:extLst>
          </p:cNvPr>
          <p:cNvSpPr txBox="1"/>
          <p:nvPr/>
        </p:nvSpPr>
        <p:spPr>
          <a:xfrm>
            <a:off x="586301" y="4034981"/>
            <a:ext cx="10957999" cy="2062103"/>
          </a:xfrm>
          <a:prstGeom prst="rect">
            <a:avLst/>
          </a:prstGeom>
          <a:noFill/>
        </p:spPr>
        <p:txBody>
          <a:bodyPr wrap="square" rtlCol="0">
            <a:spAutoFit/>
          </a:bodyPr>
          <a:lstStyle/>
          <a:p>
            <a:r>
              <a:rPr lang="ja-JP" altLang="en-US" sz="3200" b="1" dirty="0">
                <a:latin typeface="游ゴシック" panose="020B0400000000000000" pitchFamily="50" charset="-128"/>
                <a:ea typeface="游ゴシック" panose="020B0400000000000000" pitchFamily="50" charset="-128"/>
              </a:rPr>
              <a:t>「弥陀を唱ふればすなはちこれ十方の仏の功徳を唱ふるに等し。ただもっぱら弥陀をもって法門の主と為す。要を挙げてこれを言はば、歩歩声声念念ただ阿弥陀仏にあり」</a:t>
            </a:r>
            <a:endParaRPr lang="en-US" altLang="ja-JP" sz="3200" b="1" dirty="0">
              <a:latin typeface="游ゴシック" panose="020B0400000000000000" pitchFamily="50" charset="-128"/>
              <a:ea typeface="游ゴシック" panose="020B0400000000000000" pitchFamily="50" charset="-128"/>
            </a:endParaRPr>
          </a:p>
          <a:p>
            <a:pPr algn="r"/>
            <a:r>
              <a:rPr lang="ja-JP" altLang="en-US" sz="3200" b="1" dirty="0">
                <a:latin typeface="游ゴシック" panose="020B0400000000000000" pitchFamily="50" charset="-128"/>
                <a:ea typeface="游ゴシック" panose="020B0400000000000000" pitchFamily="50" charset="-128"/>
              </a:rPr>
              <a:t>（</a:t>
            </a:r>
            <a:r>
              <a:rPr lang="en-US" altLang="ja-JP" sz="3200" b="1" dirty="0">
                <a:latin typeface="游ゴシック" panose="020B0400000000000000" pitchFamily="50" charset="-128"/>
                <a:ea typeface="游ゴシック" panose="020B0400000000000000" pitchFamily="50" charset="-128"/>
              </a:rPr>
              <a:t>『</a:t>
            </a:r>
            <a:r>
              <a:rPr lang="ja-JP" altLang="en-US" sz="3200" b="1" dirty="0">
                <a:latin typeface="游ゴシック" panose="020B0400000000000000" pitchFamily="50" charset="-128"/>
                <a:ea typeface="游ゴシック" panose="020B0400000000000000" pitchFamily="50" charset="-128"/>
              </a:rPr>
              <a:t>摩訶止観</a:t>
            </a:r>
            <a:r>
              <a:rPr lang="en-US" altLang="ja-JP" sz="3200" b="1" dirty="0">
                <a:latin typeface="游ゴシック" panose="020B0400000000000000" pitchFamily="50" charset="-128"/>
                <a:ea typeface="游ゴシック" panose="020B0400000000000000" pitchFamily="50" charset="-128"/>
              </a:rPr>
              <a:t>』</a:t>
            </a:r>
            <a:r>
              <a:rPr lang="ja-JP" altLang="en-US" sz="3200" b="1" dirty="0">
                <a:latin typeface="游ゴシック" panose="020B0400000000000000" pitchFamily="50" charset="-128"/>
                <a:ea typeface="游ゴシック" panose="020B0400000000000000" pitchFamily="50" charset="-128"/>
              </a:rPr>
              <a:t>）</a:t>
            </a:r>
          </a:p>
        </p:txBody>
      </p:sp>
      <p:sp>
        <p:nvSpPr>
          <p:cNvPr id="5" name="テキスト ボックス 4">
            <a:extLst>
              <a:ext uri="{FF2B5EF4-FFF2-40B4-BE49-F238E27FC236}">
                <a16:creationId xmlns:a16="http://schemas.microsoft.com/office/drawing/2014/main" id="{FA40D7CC-0700-46ED-BF06-09F2BEBDEC0E}"/>
              </a:ext>
            </a:extLst>
          </p:cNvPr>
          <p:cNvSpPr txBox="1"/>
          <p:nvPr/>
        </p:nvSpPr>
        <p:spPr>
          <a:xfrm>
            <a:off x="586301" y="1659284"/>
            <a:ext cx="8028928" cy="2185214"/>
          </a:xfrm>
          <a:prstGeom prst="rect">
            <a:avLst/>
          </a:prstGeom>
          <a:noFill/>
        </p:spPr>
        <p:txBody>
          <a:bodyPr wrap="square" rtlCol="0">
            <a:spAutoFit/>
          </a:bodyPr>
          <a:lstStyle/>
          <a:p>
            <a:r>
              <a:rPr lang="ja-JP" altLang="en-US" sz="4000" b="1" dirty="0">
                <a:latin typeface="游ゴシック" panose="020B0400000000000000" pitchFamily="50" charset="-128"/>
                <a:ea typeface="游ゴシック" panose="020B0400000000000000" pitchFamily="50" charset="-128"/>
              </a:rPr>
              <a:t>◎</a:t>
            </a:r>
            <a:r>
              <a:rPr lang="en-US" altLang="ja-JP" sz="3200" b="1" dirty="0">
                <a:latin typeface="游ゴシック" panose="020B0400000000000000" pitchFamily="50" charset="-128"/>
                <a:ea typeface="游ゴシック" panose="020B0400000000000000" pitchFamily="50" charset="-128"/>
              </a:rPr>
              <a:t>90</a:t>
            </a:r>
            <a:r>
              <a:rPr lang="ja-JP" altLang="en-US" sz="3200" b="1" dirty="0">
                <a:latin typeface="游ゴシック" panose="020B0400000000000000" pitchFamily="50" charset="-128"/>
                <a:ea typeface="游ゴシック" panose="020B0400000000000000" pitchFamily="50" charset="-128"/>
              </a:rPr>
              <a:t>日を一期とし、</a:t>
            </a:r>
            <a:r>
              <a:rPr lang="ja-JP" altLang="ja-JP" sz="3200" b="1" dirty="0">
                <a:latin typeface="游ゴシック" panose="020B0400000000000000" pitchFamily="50" charset="-128"/>
                <a:ea typeface="游ゴシック" panose="020B0400000000000000" pitchFamily="50" charset="-128"/>
              </a:rPr>
              <a:t> </a:t>
            </a:r>
            <a:r>
              <a:rPr lang="ja-JP" altLang="en-US" sz="3200" b="1" dirty="0">
                <a:latin typeface="游ゴシック" panose="020B0400000000000000" pitchFamily="50" charset="-128"/>
                <a:ea typeface="游ゴシック" panose="020B0400000000000000" pitchFamily="50" charset="-128"/>
              </a:rPr>
              <a:t>その</a:t>
            </a:r>
            <a:r>
              <a:rPr lang="ja-JP" altLang="ja-JP" sz="3200" b="1" dirty="0">
                <a:latin typeface="游ゴシック" panose="020B0400000000000000" pitchFamily="50" charset="-128"/>
                <a:ea typeface="游ゴシック" panose="020B0400000000000000" pitchFamily="50" charset="-128"/>
              </a:rPr>
              <a:t>あいだ不眠・不休・不臥で</a:t>
            </a:r>
            <a:r>
              <a:rPr lang="ja-JP" altLang="en-US" sz="3200" b="1" dirty="0">
                <a:latin typeface="游ゴシック" panose="020B0400000000000000" pitchFamily="50" charset="-128"/>
                <a:ea typeface="游ゴシック" panose="020B0400000000000000" pitchFamily="50" charset="-128"/>
              </a:rPr>
              <a:t>ひたすら「南無阿弥陀仏」と</a:t>
            </a:r>
            <a:r>
              <a:rPr lang="ja-JP" altLang="ja-JP" sz="3200" b="1" dirty="0">
                <a:latin typeface="游ゴシック" panose="020B0400000000000000" pitchFamily="50" charset="-128"/>
                <a:ea typeface="游ゴシック" panose="020B0400000000000000" pitchFamily="50" charset="-128"/>
              </a:rPr>
              <a:t>念仏を称えつつ本尊(阿弥陀仏)の周りを</a:t>
            </a:r>
            <a:r>
              <a:rPr lang="ja-JP" altLang="en-US" sz="3200" b="1" dirty="0">
                <a:latin typeface="游ゴシック" panose="020B0400000000000000" pitchFamily="50" charset="-128"/>
                <a:ea typeface="游ゴシック" panose="020B0400000000000000" pitchFamily="50" charset="-128"/>
              </a:rPr>
              <a:t>回</a:t>
            </a:r>
            <a:r>
              <a:rPr lang="ja-JP" altLang="ja-JP" sz="3200" b="1" dirty="0">
                <a:latin typeface="游ゴシック" panose="020B0400000000000000" pitchFamily="50" charset="-128"/>
                <a:ea typeface="游ゴシック" panose="020B0400000000000000" pitchFamily="50" charset="-128"/>
              </a:rPr>
              <a:t>りつづけ</a:t>
            </a:r>
            <a:r>
              <a:rPr lang="ja-JP" altLang="en-US" sz="3200" b="1" dirty="0">
                <a:latin typeface="游ゴシック" panose="020B0400000000000000" pitchFamily="50" charset="-128"/>
                <a:ea typeface="游ゴシック" panose="020B0400000000000000" pitchFamily="50" charset="-128"/>
              </a:rPr>
              <a:t>る。</a:t>
            </a:r>
          </a:p>
        </p:txBody>
      </p:sp>
      <p:sp>
        <p:nvSpPr>
          <p:cNvPr id="2" name="テキスト ボックス 1">
            <a:extLst>
              <a:ext uri="{FF2B5EF4-FFF2-40B4-BE49-F238E27FC236}">
                <a16:creationId xmlns:a16="http://schemas.microsoft.com/office/drawing/2014/main" id="{DF194D73-721E-73CD-C391-3E7210F42D68}"/>
              </a:ext>
            </a:extLst>
          </p:cNvPr>
          <p:cNvSpPr txBox="1"/>
          <p:nvPr/>
        </p:nvSpPr>
        <p:spPr>
          <a:xfrm>
            <a:off x="393159" y="760916"/>
            <a:ext cx="8012520" cy="707886"/>
          </a:xfrm>
          <a:prstGeom prst="rect">
            <a:avLst/>
          </a:prstGeom>
          <a:noFill/>
          <a:ln w="38100">
            <a:noFill/>
          </a:ln>
        </p:spPr>
        <p:txBody>
          <a:bodyPr wrap="square" rtlCol="0">
            <a:spAutoFit/>
          </a:bodyPr>
          <a:lstStyle/>
          <a:p>
            <a:r>
              <a:rPr lang="ja-JP" altLang="en-US" sz="4000" b="1" dirty="0">
                <a:latin typeface="游ゴシック" panose="020B0400000000000000" pitchFamily="50" charset="-128"/>
                <a:ea typeface="游ゴシック" panose="020B0400000000000000" pitchFamily="50" charset="-128"/>
              </a:rPr>
              <a:t>■常行三昧 止観念仏</a:t>
            </a:r>
          </a:p>
        </p:txBody>
      </p:sp>
    </p:spTree>
    <p:custDataLst>
      <p:tags r:id="rId1"/>
    </p:custDataLst>
    <p:extLst>
      <p:ext uri="{BB962C8B-B14F-4D97-AF65-F5344CB8AC3E}">
        <p14:creationId xmlns:p14="http://schemas.microsoft.com/office/powerpoint/2010/main" val="2800808439"/>
      </p:ext>
    </p:extLst>
  </p:cSld>
  <p:clrMapOvr>
    <a:masterClrMapping/>
  </p:clrMapOvr>
  <mc:AlternateContent xmlns:mc="http://schemas.openxmlformats.org/markup-compatibility/2006" xmlns:p14="http://schemas.microsoft.com/office/powerpoint/2010/main">
    <mc:Choice Requires="p14">
      <p:transition spd="med" p14:dur="700" advTm="75917">
        <p:fade/>
      </p:transition>
    </mc:Choice>
    <mc:Fallback xmlns="">
      <p:transition spd="med" advTm="759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24000" y="-138995"/>
            <a:ext cx="9184818" cy="7294537"/>
          </a:xfrm>
          <a:prstGeom prst="rect">
            <a:avLst/>
          </a:prstGeom>
        </p:spPr>
      </p:pic>
      <p:pic>
        <p:nvPicPr>
          <p:cNvPr id="9" name="図 8"/>
          <p:cNvPicPr>
            <a:picLocks noChangeAspect="1"/>
          </p:cNvPicPr>
          <p:nvPr/>
        </p:nvPicPr>
        <p:blipFill>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5264343" y="1034499"/>
            <a:ext cx="2621256" cy="3323093"/>
          </a:xfrm>
          <a:prstGeom prst="rect">
            <a:avLst/>
          </a:prstGeom>
        </p:spPr>
      </p:pic>
      <p:sp>
        <p:nvSpPr>
          <p:cNvPr id="2" name="タイトル 1"/>
          <p:cNvSpPr>
            <a:spLocks noGrp="1"/>
          </p:cNvSpPr>
          <p:nvPr>
            <p:ph type="title"/>
          </p:nvPr>
        </p:nvSpPr>
        <p:spPr>
          <a:xfrm>
            <a:off x="1755924" y="51260"/>
            <a:ext cx="5050971" cy="908111"/>
          </a:xfrm>
        </p:spPr>
        <p:txBody>
          <a:bodyPr>
            <a:noAutofit/>
          </a:bodyPr>
          <a:lstStyle/>
          <a:p>
            <a:r>
              <a:rPr lang="ja-JP" altLang="en-US" sz="3600" b="1" dirty="0">
                <a:ln>
                  <a:solidFill>
                    <a:schemeClr val="tx1"/>
                  </a:solidFill>
                </a:ln>
                <a:effectLst>
                  <a:glow rad="228600">
                    <a:schemeClr val="bg1"/>
                  </a:glow>
                </a:effectLst>
                <a:latin typeface="游ゴシック" panose="020B0400000000000000" pitchFamily="50" charset="-128"/>
              </a:rPr>
              <a:t>常行三昧堂</a:t>
            </a:r>
          </a:p>
        </p:txBody>
      </p:sp>
      <p:pic>
        <p:nvPicPr>
          <p:cNvPr id="6" name="図 5" descr="写真, 暗い, 男, 光 が含まれている画像&#10;&#10;自動的に生成された説明">
            <a:extLst>
              <a:ext uri="{FF2B5EF4-FFF2-40B4-BE49-F238E27FC236}">
                <a16:creationId xmlns:a16="http://schemas.microsoft.com/office/drawing/2014/main" id="{32808CC8-8BDD-15AA-74BB-D84A5F7595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0414" y="2895034"/>
            <a:ext cx="1329115" cy="3962967"/>
          </a:xfrm>
          <a:prstGeom prst="rect">
            <a:avLst/>
          </a:prstGeom>
        </p:spPr>
      </p:pic>
      <p:sp>
        <p:nvSpPr>
          <p:cNvPr id="5" name="タイトル 1"/>
          <p:cNvSpPr txBox="1">
            <a:spLocks/>
          </p:cNvSpPr>
          <p:nvPr/>
        </p:nvSpPr>
        <p:spPr>
          <a:xfrm>
            <a:off x="3022298" y="4640442"/>
            <a:ext cx="7105345" cy="22322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110000"/>
              </a:lnSpc>
              <a:defRPr/>
            </a:pPr>
            <a:r>
              <a:rPr lang="ja-JP" altLang="en-US" sz="4800" b="1" dirty="0">
                <a:solidFill>
                  <a:srgbClr val="FF0000"/>
                </a:solidFill>
                <a:effectLst>
                  <a:glow rad="228600">
                    <a:prstClr val="white"/>
                  </a:glow>
                </a:effectLst>
                <a:latin typeface="Calibri"/>
                <a:ea typeface="游ゴシック" panose="020B0400000000000000" pitchFamily="50" charset="-128"/>
              </a:rPr>
              <a:t>常行三昧（止観念仏）</a:t>
            </a:r>
          </a:p>
        </p:txBody>
      </p:sp>
    </p:spTree>
    <p:custDataLst>
      <p:tags r:id="rId1"/>
    </p:custDataLst>
    <p:extLst>
      <p:ext uri="{BB962C8B-B14F-4D97-AF65-F5344CB8AC3E}">
        <p14:creationId xmlns:p14="http://schemas.microsoft.com/office/powerpoint/2010/main" val="2212173330"/>
      </p:ext>
    </p:extLst>
  </p:cSld>
  <p:clrMapOvr>
    <a:masterClrMapping/>
  </p:clrMapOvr>
  <mc:AlternateContent xmlns:mc="http://schemas.openxmlformats.org/markup-compatibility/2006" xmlns:p14="http://schemas.microsoft.com/office/powerpoint/2010/main">
    <mc:Choice Requires="p14">
      <p:transition spd="med" p14:dur="700" advTm="22341">
        <p:fade/>
      </p:transition>
    </mc:Choice>
    <mc:Fallback xmlns="">
      <p:transition spd="med" advTm="2234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5000" accel="50000" decel="50000" fill="hold" nodeType="clickEffect">
                                  <p:stCondLst>
                                    <p:cond delay="0"/>
                                  </p:stCondLst>
                                  <p:childTnLst>
                                    <p:animMotion origin="layout" path="M -5E-6 8.67362E-19 L -5E-6 8.67362E-19 C -0.00799 -0.00231 -0.01598 -0.00393 -0.02379 -0.00648 C -0.06129 -0.01852 -0.03282 -0.0125 -0.05713 -0.01713 C -0.06407 -0.02014 -0.0672 -0.02083 -0.0731 -0.02546 C -0.0764 -0.02801 -0.07987 -0.03032 -0.08265 -0.03403 C -0.08577 -0.03819 -0.08838 -0.04329 -0.0922 -0.04676 C -0.09376 -0.04815 -0.09549 -0.0493 -0.09688 -0.05092 C -0.09862 -0.05278 -0.09983 -0.05532 -0.10157 -0.05717 C -0.10782 -0.06412 -0.11303 -0.06342 -0.11911 -0.07407 C -0.12067 -0.07708 -0.12188 -0.08032 -0.12379 -0.08264 C -0.12622 -0.08542 -0.12935 -0.08657 -0.13178 -0.08889 C -0.13664 -0.09375 -0.14133 -0.09884 -0.14601 -0.1037 L -0.15886 -0.11643 C -0.16042 -0.11852 -0.16216 -0.1206 -0.16355 -0.12292 C -0.16476 -0.12477 -0.16563 -0.12708 -0.16667 -0.12917 C -0.16928 -0.1338 -0.17275 -0.14051 -0.17622 -0.14398 C -0.17865 -0.14653 -0.18161 -0.14815 -0.18421 -0.15023 C -0.18473 -0.15255 -0.1849 -0.15486 -0.18577 -0.15671 C -0.19254 -0.17014 -0.19063 -0.15463 -0.19688 -0.17569 C -0.19862 -0.18125 -0.20036 -0.1868 -0.20174 -0.19259 C -0.204 -0.20347 -0.20261 -0.20116 -0.20643 -0.21389 C -0.21042 -0.22731 -0.20834 -0.22106 -0.21286 -0.23287 C -0.21338 -0.23634 -0.21355 -0.24005 -0.21442 -0.24352 C -0.21511 -0.24653 -0.2165 -0.24907 -0.21754 -0.25185 C -0.21876 -0.25532 -0.21963 -0.25903 -0.22067 -0.2625 C -0.22171 -0.26528 -0.22292 -0.26805 -0.22397 -0.27083 C -0.23508 -0.30417 -0.22084 -0.2625 -0.22865 -0.29005 C -0.23108 -0.29861 -0.2349 -0.30648 -0.23664 -0.31528 C -0.24133 -0.34051 -0.23404 -0.30069 -0.23976 -0.33866 C -0.24029 -0.34213 -0.24411 -0.35393 -0.24445 -0.35555 C -0.2474 -0.36551 -0.24445 -0.35856 -0.24931 -0.36829 C -0.26112 -0.41574 -0.25226 -0.37778 -0.24931 -0.50579 C -0.24931 -0.5081 -0.2481 -0.50995 -0.24775 -0.51204 C -0.24706 -0.51551 -0.24688 -0.51921 -0.24619 -0.52268 C -0.24515 -0.52685 -0.24167 -0.5375 -0.23976 -0.54167 C -0.23786 -0.54606 -0.2356 -0.55023 -0.23334 -0.5544 C -0.23056 -0.56597 -0.23351 -0.55555 -0.22865 -0.56713 C -0.22744 -0.56991 -0.22674 -0.57292 -0.22553 -0.57569 C -0.22345 -0.57986 -0.22101 -0.5838 -0.21911 -0.58819 C -0.21824 -0.59028 -0.21824 -0.59259 -0.21754 -0.59467 C -0.21598 -0.59884 -0.21233 -0.60463 -0.20956 -0.60741 C -0.20713 -0.60972 -0.20417 -0.61111 -0.20174 -0.61366 C -0.19931 -0.6162 -0.19758 -0.61944 -0.19532 -0.62222 C -0.19358 -0.62407 -0.18317 -0.63241 -0.18265 -0.63264 C -0.18004 -0.63449 -0.17726 -0.63542 -0.17466 -0.63704 C -0.17032 -0.63958 -0.1665 -0.64398 -0.16199 -0.64537 C -0.15782 -0.64676 -0.15348 -0.64815 -0.14931 -0.64977 C -0.14758 -0.65023 -0.14619 -0.65116 -0.14445 -0.65185 C -0.14237 -0.65255 -0.14029 -0.65301 -0.1382 -0.65393 C -0.13438 -0.65532 -0.13091 -0.65717 -0.12709 -0.6581 C -0.1224 -0.65926 -0.11754 -0.65972 -0.11268 -0.66018 C -0.09949 -0.6618 -0.08473 -0.66319 -0.07154 -0.66435 L 0.15868 -0.66227 C 0.16146 -0.66227 0.16268 -0.65717 0.16511 -0.65602 C 0.16858 -0.6544 0.17257 -0.65463 0.17622 -0.65393 C 0.17865 -0.65255 0.18559 -0.64861 0.18889 -0.64745 C 0.1915 -0.64676 0.19427 -0.64606 0.19688 -0.64537 C 0.21146 -0.62592 0.18802 -0.65579 0.21111 -0.63264 C 0.21476 -0.62917 0.21754 -0.6243 0.22066 -0.62014 L 0.22709 -0.61157 C 0.22813 -0.6088 0.229 -0.60579 0.23021 -0.60301 C 0.23177 -0.59954 0.23351 -0.5963 0.2349 -0.59259 C 0.24375 -0.56898 0.23281 -0.59375 0.24132 -0.57338 C 0.24288 -0.56991 0.24479 -0.56667 0.24601 -0.56296 C 0.24809 -0.55671 0.24861 -0.54977 0.25087 -0.54398 L 0.254 -0.53542 C 0.25452 -0.53125 0.25452 -0.52685 0.25556 -0.52268 C 0.25625 -0.52037 0.25816 -0.51875 0.25868 -0.51643 C 0.25972 -0.51296 0.25972 -0.50926 0.26042 -0.50579 C 0.26146 -0.49954 0.26285 -0.49699 0.26511 -0.49097 C 0.26615 -0.48194 0.26788 -0.46574 0.26823 -0.45717 C 0.2691 -0.4375 0.26927 -0.41759 0.26997 -0.39792 C 0.26927 -0.36481 0.26962 -0.33148 0.26823 -0.29838 C 0.26806 -0.29398 0.26597 -0.29005 0.26511 -0.28565 C 0.26441 -0.28217 0.26406 -0.2787 0.26354 -0.27523 C 0.26302 -0.27083 0.26302 -0.26643 0.26198 -0.2625 C 0.26077 -0.25787 0.25851 -0.25417 0.25712 -0.24977 C 0.23993 -0.19537 0.25729 -0.24329 0.24288 -0.20741 C 0.24115 -0.20324 0.23993 -0.19884 0.2382 -0.19467 C 0.23681 -0.19167 0.23472 -0.18935 0.23334 -0.18634 C 0.22465 -0.16528 0.23785 -0.1868 0.22379 -0.1588 C 0.22222 -0.15555 0.21945 -0.15324 0.21754 -0.15023 C 0.21528 -0.14699 0.21337 -0.14305 0.21111 -0.13981 C 0.2066 -0.1331 0.19688 -0.1206 0.19688 -0.1206 C 0.19584 -0.11782 0.19531 -0.11458 0.19375 -0.11227 C 0.18993 -0.10717 0.18525 -0.1037 0.1809 -0.09954 C 0.17882 -0.09745 0.17656 -0.0956 0.17465 -0.09329 C 0.16146 -0.07569 0.1684 -0.08102 0.15556 -0.07407 C 0.15347 -0.0713 0.15174 -0.06782 0.14913 -0.06574 C 0.14688 -0.06366 0.14375 -0.06319 0.14132 -0.06157 C 0.129 -0.05324 0.14375 -0.06042 0.13177 -0.05509 C 0.11545 -0.03889 0.13611 -0.05833 0.11754 -0.04444 C 0.11094 -0.03981 0.11233 -0.03796 0.10643 -0.03403 C 0.10486 -0.03287 0.10313 -0.03264 0.10156 -0.03194 C 0.09896 -0.03055 0.09636 -0.0287 0.09358 -0.02755 C 0.08698 -0.02523 0.08386 -0.02639 0.07778 -0.02338 C 0.07552 -0.02222 0.07361 -0.02037 0.07136 -0.01921 C 0.06997 -0.01829 0.06823 -0.01782 0.06667 -0.01713 C 0.06459 -0.01481 0.06268 -0.0125 0.06025 -0.01065 C 0.05886 -0.00949 0.05712 -0.00926 0.05556 -0.00856 C 0.04375 -0.00417 0.04531 -0.00648 0.02691 -0.0044 C 0.00086 -0.00116 0.00452 -0.00092 -5E-6 8.67362E-19 Z " pathEditMode="relative" ptsTypes="AAAAAAAAAAAAAAAAAAAAAAAAAAAAAAAAAAAAAAAAAAAAAAAAAAAAAAAAAAAAAAAAAAAAAAAAAAAAAAAAAAAAAAAAAAAAAAAAAAAAAAA">
                                      <p:cBhvr>
                                        <p:cTn id="6" dur="2000" fill="hold"/>
                                        <p:tgtEl>
                                          <p:spTgt spid="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14A59FA7-8E34-42C2-BED2-84876ED73909}"/>
              </a:ext>
            </a:extLst>
          </p:cNvPr>
          <p:cNvSpPr txBox="1">
            <a:spLocks/>
          </p:cNvSpPr>
          <p:nvPr/>
        </p:nvSpPr>
        <p:spPr>
          <a:xfrm>
            <a:off x="252535" y="66462"/>
            <a:ext cx="10882916" cy="83214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5400" b="1" dirty="0">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■念仏とは</a:t>
            </a:r>
            <a:r>
              <a:rPr lang="en-US" altLang="ja-JP" sz="5400" b="1" dirty="0">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endParaRPr lang="ja-JP" altLang="en-US" sz="5400" b="1" dirty="0">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24" name="正方形/長方形 23">
            <a:extLst>
              <a:ext uri="{FF2B5EF4-FFF2-40B4-BE49-F238E27FC236}">
                <a16:creationId xmlns:a16="http://schemas.microsoft.com/office/drawing/2014/main" id="{5D173879-89D8-4F55-92F3-AF411836DE90}"/>
              </a:ext>
            </a:extLst>
          </p:cNvPr>
          <p:cNvSpPr/>
          <p:nvPr/>
        </p:nvSpPr>
        <p:spPr>
          <a:xfrm>
            <a:off x="518984" y="1183622"/>
            <a:ext cx="4453375" cy="2062103"/>
          </a:xfrm>
          <a:prstGeom prst="rect">
            <a:avLst/>
          </a:prstGeom>
          <a:solidFill>
            <a:schemeClr val="bg1"/>
          </a:solidFill>
        </p:spPr>
        <p:txBody>
          <a:bodyPr wrap="square">
            <a:spAutoFit/>
          </a:bodyPr>
          <a:lstStyle/>
          <a:p>
            <a:r>
              <a:rPr lang="ja-JP" altLang="en-US" sz="3200" b="1" dirty="0">
                <a:latin typeface="游ゴシック" panose="020B0400000000000000" pitchFamily="50" charset="-128"/>
                <a:ea typeface="游ゴシック" panose="020B0400000000000000" pitchFamily="50" charset="-128"/>
              </a:rPr>
              <a:t>仏の姿を観察していく</a:t>
            </a:r>
            <a:r>
              <a:rPr lang="ja-JP" altLang="en-US" sz="3200" b="1" dirty="0">
                <a:solidFill>
                  <a:srgbClr val="FF0000"/>
                </a:solidFill>
                <a:latin typeface="游ゴシック" panose="020B0400000000000000" pitchFamily="50" charset="-128"/>
                <a:ea typeface="游ゴシック" panose="020B0400000000000000" pitchFamily="50" charset="-128"/>
              </a:rPr>
              <a:t>観想</a:t>
            </a:r>
            <a:r>
              <a:rPr lang="ja-JP" altLang="en-US" sz="3200" b="1" dirty="0">
                <a:latin typeface="游ゴシック" panose="020B0400000000000000" pitchFamily="50" charset="-128"/>
                <a:ea typeface="游ゴシック" panose="020B0400000000000000" pitchFamily="50" charset="-128"/>
              </a:rPr>
              <a:t>念仏と、</a:t>
            </a:r>
            <a:endParaRPr lang="en-US" altLang="ja-JP" sz="3200" b="1" dirty="0">
              <a:latin typeface="游ゴシック" panose="020B0400000000000000" pitchFamily="50" charset="-128"/>
              <a:ea typeface="游ゴシック" panose="020B0400000000000000" pitchFamily="50" charset="-128"/>
            </a:endParaRPr>
          </a:p>
          <a:p>
            <a:r>
              <a:rPr lang="ja-JP" altLang="en-US" sz="3200" b="1" dirty="0">
                <a:latin typeface="游ゴシック" panose="020B0400000000000000" pitchFamily="50" charset="-128"/>
                <a:ea typeface="游ゴシック" panose="020B0400000000000000" pitchFamily="50" charset="-128"/>
              </a:rPr>
              <a:t>仏の名前を称える</a:t>
            </a:r>
            <a:endParaRPr lang="en-US" altLang="ja-JP" sz="3200" b="1" dirty="0">
              <a:latin typeface="游ゴシック" panose="020B0400000000000000" pitchFamily="50" charset="-128"/>
              <a:ea typeface="游ゴシック" panose="020B0400000000000000" pitchFamily="50" charset="-128"/>
            </a:endParaRPr>
          </a:p>
          <a:p>
            <a:r>
              <a:rPr lang="ja-JP" altLang="en-US" sz="3200" b="1" dirty="0">
                <a:solidFill>
                  <a:srgbClr val="FF0000"/>
                </a:solidFill>
                <a:latin typeface="游ゴシック" panose="020B0400000000000000" pitchFamily="50" charset="-128"/>
                <a:ea typeface="游ゴシック" panose="020B0400000000000000" pitchFamily="50" charset="-128"/>
              </a:rPr>
              <a:t>称名</a:t>
            </a:r>
            <a:r>
              <a:rPr lang="ja-JP" altLang="en-US" sz="3200" b="1" dirty="0">
                <a:latin typeface="游ゴシック" panose="020B0400000000000000" pitchFamily="50" charset="-128"/>
                <a:ea typeface="游ゴシック" panose="020B0400000000000000" pitchFamily="50" charset="-128"/>
              </a:rPr>
              <a:t>念仏がある。</a:t>
            </a:r>
            <a:endParaRPr lang="en-US" altLang="ja-JP" sz="3200" b="1" dirty="0">
              <a:latin typeface="游ゴシック" panose="020B0400000000000000" pitchFamily="50" charset="-128"/>
              <a:ea typeface="游ゴシック" panose="020B0400000000000000" pitchFamily="50" charset="-128"/>
            </a:endParaRPr>
          </a:p>
        </p:txBody>
      </p:sp>
      <p:pic>
        <p:nvPicPr>
          <p:cNvPr id="3" name="図 2">
            <a:extLst>
              <a:ext uri="{FF2B5EF4-FFF2-40B4-BE49-F238E27FC236}">
                <a16:creationId xmlns:a16="http://schemas.microsoft.com/office/drawing/2014/main" id="{97CF6D8F-3E28-4F60-AAFB-323B1E02C0C3}"/>
              </a:ext>
            </a:extLst>
          </p:cNvPr>
          <p:cNvPicPr>
            <a:picLocks noChangeAspect="1"/>
          </p:cNvPicPr>
          <p:nvPr/>
        </p:nvPicPr>
        <p:blipFill>
          <a:blip r:embed="rId4"/>
          <a:stretch>
            <a:fillRect/>
          </a:stretch>
        </p:blipFill>
        <p:spPr>
          <a:xfrm>
            <a:off x="622105" y="3204876"/>
            <a:ext cx="2468030" cy="2961636"/>
          </a:xfrm>
          <a:prstGeom prst="rect">
            <a:avLst/>
          </a:prstGeom>
        </p:spPr>
      </p:pic>
      <p:sp>
        <p:nvSpPr>
          <p:cNvPr id="14" name="正方形/長方形 13">
            <a:extLst>
              <a:ext uri="{FF2B5EF4-FFF2-40B4-BE49-F238E27FC236}">
                <a16:creationId xmlns:a16="http://schemas.microsoft.com/office/drawing/2014/main" id="{D3A252DE-E9CC-4749-AD7E-1825917A7D33}"/>
              </a:ext>
            </a:extLst>
          </p:cNvPr>
          <p:cNvSpPr/>
          <p:nvPr/>
        </p:nvSpPr>
        <p:spPr>
          <a:xfrm>
            <a:off x="6698985" y="159366"/>
            <a:ext cx="3596379" cy="646331"/>
          </a:xfrm>
          <a:prstGeom prst="rect">
            <a:avLst/>
          </a:prstGeom>
          <a:solidFill>
            <a:schemeClr val="bg1"/>
          </a:solidFill>
        </p:spPr>
        <p:txBody>
          <a:bodyPr wrap="square">
            <a:spAutoFit/>
          </a:bodyPr>
          <a:lstStyle/>
          <a:p>
            <a:r>
              <a:rPr lang="ja-JP" altLang="en-US" sz="3600" dirty="0">
                <a:latin typeface="游ゴシック" panose="020B0400000000000000" pitchFamily="50" charset="-128"/>
                <a:ea typeface="游ゴシック" panose="020B0400000000000000" pitchFamily="50" charset="-128"/>
              </a:rPr>
              <a:t>★仏の姿の特徴</a:t>
            </a:r>
            <a:endParaRPr lang="en-US" altLang="ja-JP" sz="3600" dirty="0">
              <a:latin typeface="游ゴシック" panose="020B0400000000000000" pitchFamily="50" charset="-128"/>
              <a:ea typeface="游ゴシック" panose="020B0400000000000000" pitchFamily="50" charset="-128"/>
            </a:endParaRPr>
          </a:p>
        </p:txBody>
      </p:sp>
      <p:pic>
        <p:nvPicPr>
          <p:cNvPr id="5" name="図 4" descr="ダイアグラム&#10;&#10;自動的に生成された説明">
            <a:extLst>
              <a:ext uri="{FF2B5EF4-FFF2-40B4-BE49-F238E27FC236}">
                <a16:creationId xmlns:a16="http://schemas.microsoft.com/office/drawing/2014/main" id="{63399D21-ED76-46B5-B15A-800043618FA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75480" y="805697"/>
            <a:ext cx="6915330" cy="5469665"/>
          </a:xfrm>
          <a:prstGeom prst="rect">
            <a:avLst/>
          </a:prstGeom>
        </p:spPr>
      </p:pic>
      <p:cxnSp>
        <p:nvCxnSpPr>
          <p:cNvPr id="15" name="直線コネクタ 14">
            <a:extLst>
              <a:ext uri="{FF2B5EF4-FFF2-40B4-BE49-F238E27FC236}">
                <a16:creationId xmlns:a16="http://schemas.microsoft.com/office/drawing/2014/main" id="{F2B180DB-BEAD-48C1-8A69-6A1AAA81F06E}"/>
              </a:ext>
            </a:extLst>
          </p:cNvPr>
          <p:cNvCxnSpPr>
            <a:cxnSpLocks/>
          </p:cNvCxnSpPr>
          <p:nvPr/>
        </p:nvCxnSpPr>
        <p:spPr>
          <a:xfrm>
            <a:off x="622105" y="2172306"/>
            <a:ext cx="157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D74B135A-900A-4BB4-979F-D4D77C884BDD}"/>
              </a:ext>
            </a:extLst>
          </p:cNvPr>
          <p:cNvSpPr txBox="1"/>
          <p:nvPr/>
        </p:nvSpPr>
        <p:spPr>
          <a:xfrm>
            <a:off x="9587297" y="6275362"/>
            <a:ext cx="2506634" cy="307777"/>
          </a:xfrm>
          <a:prstGeom prst="rect">
            <a:avLst/>
          </a:prstGeom>
          <a:solidFill>
            <a:schemeClr val="bg1"/>
          </a:solidFill>
        </p:spPr>
        <p:txBody>
          <a:bodyPr vert="horz" wrap="square" rtlCol="0">
            <a:spAutoFit/>
          </a:bodyPr>
          <a:lstStyle/>
          <a:p>
            <a:r>
              <a:rPr lang="ja-JP" altLang="en-US" sz="1400" b="1" dirty="0">
                <a:ea typeface="游ゴシック" panose="020B0400000000000000" pitchFamily="50" charset="-128"/>
              </a:rPr>
              <a:t>（</a:t>
            </a:r>
            <a:r>
              <a:rPr lang="en-US" altLang="ja-JP" sz="1400" b="1" dirty="0">
                <a:ea typeface="游ゴシック" panose="020B0400000000000000" pitchFamily="50" charset="-128"/>
              </a:rPr>
              <a:t>『</a:t>
            </a:r>
            <a:r>
              <a:rPr lang="ja-JP" altLang="en-US" sz="1400" b="1" dirty="0">
                <a:ea typeface="游ゴシック" panose="020B0400000000000000" pitchFamily="50" charset="-128"/>
              </a:rPr>
              <a:t>季刊せいてん</a:t>
            </a:r>
            <a:r>
              <a:rPr lang="en-US" altLang="ja-JP" sz="1400" b="1" dirty="0">
                <a:ea typeface="游ゴシック" panose="020B0400000000000000" pitchFamily="50" charset="-128"/>
              </a:rPr>
              <a:t>』58</a:t>
            </a:r>
            <a:r>
              <a:rPr lang="ja-JP" altLang="en-US" sz="1400" b="1" dirty="0">
                <a:ea typeface="游ゴシック" panose="020B0400000000000000" pitchFamily="50" charset="-128"/>
              </a:rPr>
              <a:t>号）</a:t>
            </a:r>
          </a:p>
        </p:txBody>
      </p:sp>
      <p:sp>
        <p:nvSpPr>
          <p:cNvPr id="13" name="吹き出し: 角を丸めた四角形 12">
            <a:extLst>
              <a:ext uri="{FF2B5EF4-FFF2-40B4-BE49-F238E27FC236}">
                <a16:creationId xmlns:a16="http://schemas.microsoft.com/office/drawing/2014/main" id="{ADC0FFCA-C696-46F2-B614-5397BCE80BCF}"/>
              </a:ext>
            </a:extLst>
          </p:cNvPr>
          <p:cNvSpPr/>
          <p:nvPr/>
        </p:nvSpPr>
        <p:spPr>
          <a:xfrm>
            <a:off x="3337504" y="4143376"/>
            <a:ext cx="1886960" cy="1237411"/>
          </a:xfrm>
          <a:prstGeom prst="wedgeRoundRectCallout">
            <a:avLst>
              <a:gd name="adj1" fmla="val -68658"/>
              <a:gd name="adj2" fmla="val 4486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游ゴシック" panose="020B0400000000000000" pitchFamily="50" charset="-128"/>
                <a:ea typeface="游ゴシック" panose="020B0400000000000000" pitchFamily="50" charset="-128"/>
              </a:rPr>
              <a:t>なもあみだぶつ</a:t>
            </a:r>
          </a:p>
        </p:txBody>
      </p:sp>
      <p:pic>
        <p:nvPicPr>
          <p:cNvPr id="2" name="図 1">
            <a:extLst>
              <a:ext uri="{FF2B5EF4-FFF2-40B4-BE49-F238E27FC236}">
                <a16:creationId xmlns:a16="http://schemas.microsoft.com/office/drawing/2014/main" id="{C640B409-8F76-F55E-F77B-9512E86D26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202" y="3429000"/>
            <a:ext cx="1775054" cy="1727635"/>
          </a:xfrm>
          <a:prstGeom prst="rect">
            <a:avLst/>
          </a:prstGeom>
        </p:spPr>
      </p:pic>
    </p:spTree>
    <p:custDataLst>
      <p:tags r:id="rId1"/>
    </p:custDataLst>
    <p:extLst>
      <p:ext uri="{BB962C8B-B14F-4D97-AF65-F5344CB8AC3E}">
        <p14:creationId xmlns:p14="http://schemas.microsoft.com/office/powerpoint/2010/main" val="3087070418"/>
      </p:ext>
    </p:extLst>
  </p:cSld>
  <p:clrMapOvr>
    <a:masterClrMapping/>
  </p:clrMapOvr>
  <mc:AlternateContent xmlns:mc="http://schemas.openxmlformats.org/markup-compatibility/2006" xmlns:p14="http://schemas.microsoft.com/office/powerpoint/2010/main">
    <mc:Choice Requires="p14">
      <p:transition spd="med" p14:dur="700" advTm="71046">
        <p:fade/>
      </p:transition>
    </mc:Choice>
    <mc:Fallback xmlns="">
      <p:transition spd="med" advTm="7104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14CDA2B-066F-4F85-BCA3-A16262BEA4D7}"/>
              </a:ext>
            </a:extLst>
          </p:cNvPr>
          <p:cNvSpPr txBox="1"/>
          <p:nvPr/>
        </p:nvSpPr>
        <p:spPr>
          <a:xfrm>
            <a:off x="215377" y="99053"/>
            <a:ext cx="7761128" cy="769441"/>
          </a:xfrm>
          <a:prstGeom prst="rect">
            <a:avLst/>
          </a:prstGeom>
          <a:noFill/>
          <a:ln w="38100">
            <a:noFill/>
          </a:ln>
        </p:spPr>
        <p:txBody>
          <a:bodyPr wrap="square" rtlCol="0">
            <a:spAutoFit/>
          </a:bodyPr>
          <a:lstStyle/>
          <a:p>
            <a:r>
              <a:rPr lang="ja-JP" altLang="en-US" sz="4400" b="1" dirty="0">
                <a:latin typeface="游ゴシック" panose="020B0400000000000000" pitchFamily="50" charset="-128"/>
                <a:ea typeface="游ゴシック" panose="020B0400000000000000" pitchFamily="50" charset="-128"/>
              </a:rPr>
              <a:t>■不断念仏</a:t>
            </a:r>
          </a:p>
        </p:txBody>
      </p:sp>
      <p:sp>
        <p:nvSpPr>
          <p:cNvPr id="6" name="テキスト ボックス 5">
            <a:extLst>
              <a:ext uri="{FF2B5EF4-FFF2-40B4-BE49-F238E27FC236}">
                <a16:creationId xmlns:a16="http://schemas.microsoft.com/office/drawing/2014/main" id="{689575A3-3E8F-4AA4-8FBE-7464F89525AE}"/>
              </a:ext>
            </a:extLst>
          </p:cNvPr>
          <p:cNvSpPr txBox="1"/>
          <p:nvPr/>
        </p:nvSpPr>
        <p:spPr>
          <a:xfrm>
            <a:off x="215376" y="849297"/>
            <a:ext cx="8014223" cy="1815882"/>
          </a:xfrm>
          <a:prstGeom prst="rect">
            <a:avLst/>
          </a:prstGeom>
          <a:noFill/>
        </p:spPr>
        <p:txBody>
          <a:bodyPr wrap="square" rtlCol="0">
            <a:spAutoFit/>
          </a:bodyPr>
          <a:lstStyle/>
          <a:p>
            <a:r>
              <a:rPr lang="ja-JP" altLang="en-US" sz="4000" b="1" dirty="0">
                <a:latin typeface="游ゴシック" panose="020B0400000000000000" pitchFamily="50" charset="-128"/>
                <a:ea typeface="游ゴシック" panose="020B0400000000000000" pitchFamily="50" charset="-128"/>
              </a:rPr>
              <a:t>・</a:t>
            </a:r>
            <a:r>
              <a:rPr lang="ja-JP" altLang="en-US" sz="3600" b="1" dirty="0">
                <a:latin typeface="游ゴシック" panose="020B0400000000000000" pitchFamily="50" charset="-128"/>
                <a:ea typeface="游ゴシック" panose="020B0400000000000000" pitchFamily="50" charset="-128"/>
              </a:rPr>
              <a:t>慈覚大師円仁が持ち帰った</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　五会念仏を採り入れ、</a:t>
            </a:r>
            <a:r>
              <a:rPr lang="en-US" altLang="ja-JP" sz="3600" b="1" dirty="0">
                <a:latin typeface="游ゴシック" panose="020B0400000000000000" pitchFamily="50" charset="-128"/>
                <a:ea typeface="游ゴシック" panose="020B0400000000000000" pitchFamily="50" charset="-128"/>
              </a:rPr>
              <a:t>7</a:t>
            </a:r>
            <a:r>
              <a:rPr lang="ja-JP" altLang="en-US" sz="3600" b="1" dirty="0">
                <a:latin typeface="游ゴシック" panose="020B0400000000000000" pitchFamily="50" charset="-128"/>
                <a:ea typeface="游ゴシック" panose="020B0400000000000000" pitchFamily="50" charset="-128"/>
              </a:rPr>
              <a:t>日間</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　を一期として浄土往生を願う。</a:t>
            </a:r>
          </a:p>
        </p:txBody>
      </p:sp>
      <p:sp>
        <p:nvSpPr>
          <p:cNvPr id="15" name="テキスト ボックス 14">
            <a:extLst>
              <a:ext uri="{FF2B5EF4-FFF2-40B4-BE49-F238E27FC236}">
                <a16:creationId xmlns:a16="http://schemas.microsoft.com/office/drawing/2014/main" id="{81EF9CD3-FC77-4AE0-94E7-AF5425BC14B2}"/>
              </a:ext>
            </a:extLst>
          </p:cNvPr>
          <p:cNvSpPr txBox="1"/>
          <p:nvPr/>
        </p:nvSpPr>
        <p:spPr>
          <a:xfrm>
            <a:off x="568231" y="2975540"/>
            <a:ext cx="9527652" cy="3539430"/>
          </a:xfrm>
          <a:prstGeom prst="rect">
            <a:avLst/>
          </a:prstGeom>
          <a:noFill/>
        </p:spPr>
        <p:txBody>
          <a:bodyPr wrap="square" rtlCol="0">
            <a:spAutoFit/>
          </a:bodyPr>
          <a:lstStyle/>
          <a:p>
            <a:r>
              <a:rPr lang="ja-JP" altLang="en-US" sz="3200" b="1" dirty="0">
                <a:latin typeface="游ゴシック" panose="020B0400000000000000" pitchFamily="50" charset="-128"/>
                <a:ea typeface="游ゴシック" panose="020B0400000000000000" pitchFamily="50" charset="-128"/>
              </a:rPr>
              <a:t>「念仏は慈覚大師のもろこしより伝て、貞観七年より始行へるなり。四種三昧の中には常行三昧となづく。仲秋の風すゝしき時中旬の月明なるほど、十一日の暁より十七日の夜にいたるまで、不断に行ぜしむるなり。</a:t>
            </a:r>
            <a:r>
              <a:rPr lang="en-US" altLang="ja-JP" sz="3200" b="1" dirty="0">
                <a:latin typeface="游ゴシック" panose="020B0400000000000000" pitchFamily="50" charset="-128"/>
                <a:ea typeface="游ゴシック" panose="020B0400000000000000" pitchFamily="50" charset="-128"/>
              </a:rPr>
              <a:t>…</a:t>
            </a:r>
            <a:r>
              <a:rPr lang="ja-JP" altLang="en-US" sz="3200" b="1" dirty="0">
                <a:latin typeface="游ゴシック" panose="020B0400000000000000" pitchFamily="50" charset="-128"/>
                <a:ea typeface="游ゴシック" panose="020B0400000000000000" pitchFamily="50" charset="-128"/>
              </a:rPr>
              <a:t>彼浄土を心ざしもとむる人は、かならず厭ひ願ふ心を発すべし」</a:t>
            </a:r>
            <a:endParaRPr lang="en-US" altLang="ja-JP" sz="3200" b="1" dirty="0">
              <a:latin typeface="游ゴシック" panose="020B0400000000000000" pitchFamily="50" charset="-128"/>
              <a:ea typeface="游ゴシック" panose="020B0400000000000000" pitchFamily="50" charset="-128"/>
            </a:endParaRPr>
          </a:p>
          <a:p>
            <a:r>
              <a:rPr lang="ja-JP" altLang="en-US" sz="3200" b="1" dirty="0">
                <a:latin typeface="游ゴシック" panose="020B0400000000000000" pitchFamily="50" charset="-128"/>
                <a:ea typeface="游ゴシック" panose="020B0400000000000000" pitchFamily="50" charset="-128"/>
              </a:rPr>
              <a:t>　　　　　（</a:t>
            </a:r>
            <a:r>
              <a:rPr lang="en-US" altLang="ja-JP" sz="3200" b="1" dirty="0">
                <a:latin typeface="游ゴシック" panose="020B0400000000000000" pitchFamily="50" charset="-128"/>
                <a:ea typeface="游ゴシック" panose="020B0400000000000000" pitchFamily="50" charset="-128"/>
              </a:rPr>
              <a:t>『</a:t>
            </a:r>
            <a:r>
              <a:rPr lang="ja-JP" altLang="en-US" sz="3200" b="1" dirty="0">
                <a:latin typeface="游ゴシック" panose="020B0400000000000000" pitchFamily="50" charset="-128"/>
                <a:ea typeface="游ゴシック" panose="020B0400000000000000" pitchFamily="50" charset="-128"/>
              </a:rPr>
              <a:t>三宝絵</a:t>
            </a:r>
            <a:r>
              <a:rPr lang="en-US" altLang="ja-JP" sz="3200" b="1" dirty="0">
                <a:latin typeface="游ゴシック" panose="020B0400000000000000" pitchFamily="50" charset="-128"/>
                <a:ea typeface="游ゴシック" panose="020B0400000000000000" pitchFamily="50" charset="-128"/>
              </a:rPr>
              <a:t>』</a:t>
            </a:r>
            <a:r>
              <a:rPr lang="ja-JP" altLang="en-US" sz="3200" b="1" dirty="0">
                <a:latin typeface="游ゴシック" panose="020B0400000000000000" pitchFamily="50" charset="-128"/>
                <a:ea typeface="游ゴシック" panose="020B0400000000000000" pitchFamily="50" charset="-128"/>
              </a:rPr>
              <a:t>「比叡不断念仏」条）</a:t>
            </a:r>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7565" y="2975540"/>
            <a:ext cx="2841175" cy="3768757"/>
          </a:xfrm>
          <a:prstGeom prst="rect">
            <a:avLst/>
          </a:prstGeom>
        </p:spPr>
      </p:pic>
    </p:spTree>
    <p:custDataLst>
      <p:tags r:id="rId1"/>
    </p:custDataLst>
    <p:extLst>
      <p:ext uri="{BB962C8B-B14F-4D97-AF65-F5344CB8AC3E}">
        <p14:creationId xmlns:p14="http://schemas.microsoft.com/office/powerpoint/2010/main" val="1528798840"/>
      </p:ext>
    </p:extLst>
  </p:cSld>
  <p:clrMapOvr>
    <a:masterClrMapping/>
  </p:clrMapOvr>
  <mc:AlternateContent xmlns:mc="http://schemas.openxmlformats.org/markup-compatibility/2006" xmlns:p14="http://schemas.microsoft.com/office/powerpoint/2010/main">
    <mc:Choice Requires="p14">
      <p:transition spd="med" p14:dur="700" advTm="94431">
        <p:fade/>
      </p:transition>
    </mc:Choice>
    <mc:Fallback xmlns="">
      <p:transition spd="med" advTm="944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18352" y="4024868"/>
            <a:ext cx="5264164" cy="1107996"/>
          </a:xfrm>
          <a:prstGeom prst="rect">
            <a:avLst/>
          </a:prstGeom>
          <a:noFill/>
        </p:spPr>
        <p:txBody>
          <a:bodyPr vert="horz" wrap="square" rtlCol="0">
            <a:spAutoFit/>
          </a:bodyPr>
          <a:lstStyle/>
          <a:p>
            <a:r>
              <a:rPr lang="ja-JP" altLang="en-US" sz="6600" b="1" dirty="0">
                <a:solidFill>
                  <a:srgbClr val="FF0000"/>
                </a:solidFill>
                <a:effectLst>
                  <a:innerShdw blurRad="63500" dist="50800" dir="8100000">
                    <a:schemeClr val="bg1">
                      <a:alpha val="50000"/>
                    </a:schemeClr>
                  </a:innerShdw>
                </a:effectLst>
                <a:latin typeface="游ゴシック" panose="020B0400000000000000" pitchFamily="50" charset="-128"/>
                <a:ea typeface="游ゴシック" panose="020B0400000000000000" pitchFamily="50" charset="-128"/>
              </a:rPr>
              <a:t>「山の堂僧」</a:t>
            </a:r>
            <a:endParaRPr lang="en-US" altLang="ja-JP" sz="6600" b="1" dirty="0">
              <a:solidFill>
                <a:srgbClr val="FF0000"/>
              </a:solidFill>
              <a:effectLst>
                <a:innerShdw blurRad="63500" dist="50800" dir="8100000">
                  <a:schemeClr val="bg1">
                    <a:alpha val="50000"/>
                  </a:schemeClr>
                </a:innerShdw>
              </a:effectLst>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FBE72D67-4C40-476C-99BB-F569DA7BD257}"/>
              </a:ext>
            </a:extLst>
          </p:cNvPr>
          <p:cNvSpPr txBox="1"/>
          <p:nvPr/>
        </p:nvSpPr>
        <p:spPr>
          <a:xfrm>
            <a:off x="199613" y="45450"/>
            <a:ext cx="7761128" cy="923330"/>
          </a:xfrm>
          <a:prstGeom prst="rect">
            <a:avLst/>
          </a:prstGeom>
          <a:noFill/>
          <a:ln w="38100">
            <a:noFill/>
          </a:ln>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■堂僧とは</a:t>
            </a:r>
          </a:p>
        </p:txBody>
      </p:sp>
      <p:sp>
        <p:nvSpPr>
          <p:cNvPr id="8" name="テキスト ボックス 7">
            <a:extLst>
              <a:ext uri="{FF2B5EF4-FFF2-40B4-BE49-F238E27FC236}">
                <a16:creationId xmlns:a16="http://schemas.microsoft.com/office/drawing/2014/main" id="{807391FB-0C44-48EB-85A7-2858901EBAE4}"/>
              </a:ext>
            </a:extLst>
          </p:cNvPr>
          <p:cNvSpPr txBox="1"/>
          <p:nvPr/>
        </p:nvSpPr>
        <p:spPr>
          <a:xfrm>
            <a:off x="2055778" y="1050274"/>
            <a:ext cx="8039100" cy="1446550"/>
          </a:xfrm>
          <a:prstGeom prst="rect">
            <a:avLst/>
          </a:prstGeom>
          <a:noFill/>
        </p:spPr>
        <p:txBody>
          <a:bodyPr wrap="square" rtlCol="0">
            <a:spAutoFit/>
          </a:bodyPr>
          <a:lstStyle/>
          <a:p>
            <a:r>
              <a:rPr lang="ja-JP" altLang="en-US" sz="4400" b="1" dirty="0">
                <a:solidFill>
                  <a:srgbClr val="0070C0"/>
                </a:solidFill>
                <a:effectLst>
                  <a:glow rad="127000">
                    <a:schemeClr val="bg1"/>
                  </a:glow>
                </a:effectLst>
                <a:latin typeface="游ゴシック" panose="020B0400000000000000" pitchFamily="50" charset="-128"/>
                <a:ea typeface="游ゴシック" panose="020B0400000000000000" pitchFamily="50" charset="-128"/>
              </a:rPr>
              <a:t>常行三昧堂</a:t>
            </a:r>
            <a:r>
              <a:rPr lang="ja-JP" altLang="en-US" sz="4400" b="1" dirty="0">
                <a:effectLst>
                  <a:glow rad="127000">
                    <a:schemeClr val="bg1"/>
                  </a:glow>
                </a:effectLst>
                <a:latin typeface="游ゴシック" panose="020B0400000000000000" pitchFamily="50" charset="-128"/>
                <a:ea typeface="游ゴシック" panose="020B0400000000000000" pitchFamily="50" charset="-128"/>
              </a:rPr>
              <a:t>において特定の日時を定めて念仏修行を行う者</a:t>
            </a:r>
            <a:r>
              <a:rPr lang="en-US" altLang="ja-JP" sz="4400" b="1" dirty="0">
                <a:effectLst>
                  <a:glow rad="127000">
                    <a:schemeClr val="bg1"/>
                  </a:glow>
                </a:effectLst>
                <a:latin typeface="游ゴシック" panose="020B0400000000000000" pitchFamily="50" charset="-128"/>
                <a:ea typeface="游ゴシック" panose="020B0400000000000000" pitchFamily="50" charset="-128"/>
              </a:rPr>
              <a:t>…</a:t>
            </a:r>
            <a:endParaRPr lang="ja-JP" altLang="en-US" sz="4400" b="1" dirty="0">
              <a:effectLst>
                <a:glow rad="127000">
                  <a:schemeClr val="bg1"/>
                </a:glow>
              </a:effectLst>
              <a:latin typeface="游ゴシック" panose="020B0400000000000000" pitchFamily="50" charset="-128"/>
              <a:ea typeface="游ゴシック" panose="020B0400000000000000" pitchFamily="50" charset="-128"/>
            </a:endParaRPr>
          </a:p>
        </p:txBody>
      </p:sp>
      <p:sp>
        <p:nvSpPr>
          <p:cNvPr id="4" name="矢印: 下 3">
            <a:extLst>
              <a:ext uri="{FF2B5EF4-FFF2-40B4-BE49-F238E27FC236}">
                <a16:creationId xmlns:a16="http://schemas.microsoft.com/office/drawing/2014/main" id="{95C6D41F-2555-45B5-B583-DF2D498327F4}"/>
              </a:ext>
            </a:extLst>
          </p:cNvPr>
          <p:cNvSpPr/>
          <p:nvPr/>
        </p:nvSpPr>
        <p:spPr>
          <a:xfrm>
            <a:off x="5042030" y="2742742"/>
            <a:ext cx="1576552" cy="103620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ea typeface="游ゴシック" panose="020B0400000000000000" pitchFamily="50" charset="-128"/>
            </a:endParaRPr>
          </a:p>
        </p:txBody>
      </p:sp>
      <p:sp>
        <p:nvSpPr>
          <p:cNvPr id="7" name="テキスト ボックス 6"/>
          <p:cNvSpPr txBox="1"/>
          <p:nvPr/>
        </p:nvSpPr>
        <p:spPr>
          <a:xfrm>
            <a:off x="2388852" y="5207561"/>
            <a:ext cx="7414295" cy="1200329"/>
          </a:xfrm>
          <a:prstGeom prst="rect">
            <a:avLst/>
          </a:prstGeom>
          <a:noFill/>
        </p:spPr>
        <p:txBody>
          <a:bodyPr vert="horz" wrap="square" rtlCol="0">
            <a:spAutoFit/>
          </a:bodyPr>
          <a:lstStyle/>
          <a:p>
            <a:r>
              <a:rPr lang="ja-JP" altLang="en-US" sz="3600" b="1" dirty="0">
                <a:effectLst>
                  <a:innerShdw blurRad="63500" dist="50800" dir="8100000">
                    <a:schemeClr val="bg1">
                      <a:alpha val="50000"/>
                    </a:schemeClr>
                  </a:innerShdw>
                </a:effectLst>
                <a:latin typeface="游ゴシック" panose="020B0400000000000000" pitchFamily="50" charset="-128"/>
                <a:ea typeface="游ゴシック" panose="020B0400000000000000" pitchFamily="50" charset="-128"/>
              </a:rPr>
              <a:t>親鸞聖人が修されたのは</a:t>
            </a:r>
            <a:endParaRPr lang="en-US" altLang="ja-JP" sz="3600" b="1" dirty="0">
              <a:effectLst>
                <a:innerShdw blurRad="63500" dist="50800" dir="8100000">
                  <a:schemeClr val="bg1">
                    <a:alpha val="50000"/>
                  </a:schemeClr>
                </a:innerShdw>
              </a:effectLst>
              <a:latin typeface="游ゴシック" panose="020B0400000000000000" pitchFamily="50" charset="-128"/>
              <a:ea typeface="游ゴシック" panose="020B0400000000000000" pitchFamily="50" charset="-128"/>
            </a:endParaRPr>
          </a:p>
          <a:p>
            <a:r>
              <a:rPr lang="ja-JP" altLang="en-US" sz="3600" b="1" dirty="0">
                <a:effectLst>
                  <a:innerShdw blurRad="63500" dist="50800" dir="8100000">
                    <a:schemeClr val="bg1">
                      <a:alpha val="50000"/>
                    </a:schemeClr>
                  </a:innerShdw>
                </a:effectLst>
                <a:latin typeface="游ゴシック" panose="020B0400000000000000" pitchFamily="50" charset="-128"/>
                <a:ea typeface="游ゴシック" panose="020B0400000000000000" pitchFamily="50" charset="-128"/>
              </a:rPr>
              <a:t>止観念仏か、不断念仏か・・・？</a:t>
            </a:r>
            <a:endParaRPr lang="en-US" altLang="ja-JP" sz="3600" b="1" dirty="0">
              <a:effectLst>
                <a:innerShdw blurRad="63500" dist="50800" dir="8100000">
                  <a:schemeClr val="bg1">
                    <a:alpha val="50000"/>
                  </a:schemeClr>
                </a:innerShdw>
              </a:effectLst>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2568309162"/>
      </p:ext>
    </p:extLst>
  </p:cSld>
  <p:clrMapOvr>
    <a:masterClrMapping/>
  </p:clrMapOvr>
  <mc:AlternateContent xmlns:mc="http://schemas.openxmlformats.org/markup-compatibility/2006" xmlns:p14="http://schemas.microsoft.com/office/powerpoint/2010/main">
    <mc:Choice Requires="p14">
      <p:transition spd="med" p14:dur="700" advTm="86452">
        <p:fade/>
      </p:transition>
    </mc:Choice>
    <mc:Fallback xmlns="">
      <p:transition spd="med" advTm="864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barn(inVertical)">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14CDA2B-066F-4F85-BCA3-A16262BEA4D7}"/>
              </a:ext>
            </a:extLst>
          </p:cNvPr>
          <p:cNvSpPr txBox="1"/>
          <p:nvPr/>
        </p:nvSpPr>
        <p:spPr>
          <a:xfrm>
            <a:off x="300106" y="106181"/>
            <a:ext cx="11035600" cy="923330"/>
          </a:xfrm>
          <a:prstGeom prst="rect">
            <a:avLst/>
          </a:prstGeom>
          <a:noFill/>
          <a:ln w="38100">
            <a:noFill/>
          </a:ln>
        </p:spPr>
        <p:txBody>
          <a:bodyPr wrap="square" rtlCol="0">
            <a:spAutoFit/>
          </a:bodyPr>
          <a:lstStyle/>
          <a:p>
            <a:r>
              <a:rPr lang="ja-JP" altLang="en-US" sz="5400" b="1" dirty="0">
                <a:effectLst>
                  <a:glow rad="127000">
                    <a:schemeClr val="bg1"/>
                  </a:glow>
                </a:effectLst>
                <a:latin typeface="游ゴシック" panose="020B0400000000000000" pitchFamily="50" charset="-128"/>
                <a:ea typeface="游ゴシック" panose="020B0400000000000000" pitchFamily="50" charset="-128"/>
              </a:rPr>
              <a:t>■常行三昧を修行された理由</a:t>
            </a:r>
          </a:p>
        </p:txBody>
      </p:sp>
      <p:sp>
        <p:nvSpPr>
          <p:cNvPr id="4" name="テキスト ボックス 3">
            <a:extLst>
              <a:ext uri="{FF2B5EF4-FFF2-40B4-BE49-F238E27FC236}">
                <a16:creationId xmlns:a16="http://schemas.microsoft.com/office/drawing/2014/main" id="{90FD9D88-7BB9-429E-B0D0-11A1F202E709}"/>
              </a:ext>
            </a:extLst>
          </p:cNvPr>
          <p:cNvSpPr txBox="1"/>
          <p:nvPr/>
        </p:nvSpPr>
        <p:spPr>
          <a:xfrm>
            <a:off x="300106" y="1105288"/>
            <a:ext cx="13805792" cy="2554545"/>
          </a:xfrm>
          <a:prstGeom prst="rect">
            <a:avLst/>
          </a:prstGeom>
          <a:noFill/>
        </p:spPr>
        <p:txBody>
          <a:bodyPr wrap="square" rtlCol="0">
            <a:spAutoFit/>
          </a:bodyPr>
          <a:lstStyle/>
          <a:p>
            <a:r>
              <a:rPr lang="ja-JP" altLang="en-US" sz="4000" b="1" dirty="0">
                <a:effectLst>
                  <a:glow rad="127000">
                    <a:schemeClr val="bg1"/>
                  </a:glow>
                </a:effectLst>
                <a:latin typeface="游ゴシック" panose="020B0400000000000000" pitchFamily="50" charset="-128"/>
                <a:ea typeface="游ゴシック" panose="020B0400000000000000" pitchFamily="50" charset="-128"/>
              </a:rPr>
              <a:t>◎「仏を</a:t>
            </a:r>
            <a:r>
              <a:rPr lang="zh-TW" altLang="en-US" sz="4000" b="1" dirty="0">
                <a:effectLst>
                  <a:glow rad="127000">
                    <a:schemeClr val="bg1"/>
                  </a:glow>
                </a:effectLst>
                <a:latin typeface="游ゴシック" panose="020B0400000000000000" pitchFamily="50" charset="-128"/>
                <a:ea typeface="游ゴシック" panose="020B0400000000000000" pitchFamily="50" charset="-128"/>
              </a:rPr>
              <a:t>見</a:t>
            </a:r>
            <a:r>
              <a:rPr lang="ja-JP" altLang="en-US" sz="4000" b="1" dirty="0">
                <a:effectLst>
                  <a:glow rad="127000">
                    <a:schemeClr val="bg1"/>
                  </a:glow>
                </a:effectLst>
                <a:latin typeface="游ゴシック" panose="020B0400000000000000" pitchFamily="50" charset="-128"/>
                <a:ea typeface="游ゴシック" panose="020B0400000000000000" pitchFamily="50" charset="-128"/>
              </a:rPr>
              <a:t>んと欲すればすなはち</a:t>
            </a:r>
            <a:endParaRPr lang="en-US" altLang="ja-JP" sz="4000" b="1" dirty="0">
              <a:effectLst>
                <a:glow rad="127000">
                  <a:schemeClr val="bg1"/>
                </a:glow>
              </a:effectLst>
              <a:latin typeface="游ゴシック" panose="020B0400000000000000" pitchFamily="50" charset="-128"/>
              <a:ea typeface="游ゴシック" panose="020B0400000000000000" pitchFamily="50" charset="-128"/>
            </a:endParaRPr>
          </a:p>
          <a:p>
            <a:r>
              <a:rPr lang="ja-JP" altLang="en-US" sz="4000" b="1" dirty="0">
                <a:effectLst>
                  <a:glow rad="127000">
                    <a:schemeClr val="bg1"/>
                  </a:glow>
                </a:effectLst>
                <a:latin typeface="游ゴシック" panose="020B0400000000000000" pitchFamily="50" charset="-128"/>
                <a:ea typeface="游ゴシック" panose="020B0400000000000000" pitchFamily="50" charset="-128"/>
              </a:rPr>
              <a:t>　　仏を見る。</a:t>
            </a:r>
            <a:r>
              <a:rPr lang="zh-TW" altLang="en-US" sz="4000" b="1" dirty="0">
                <a:effectLst>
                  <a:glow rad="127000">
                    <a:schemeClr val="bg1"/>
                  </a:glow>
                </a:effectLst>
                <a:latin typeface="游ゴシック" panose="020B0400000000000000" pitchFamily="50" charset="-128"/>
                <a:ea typeface="游ゴシック" panose="020B0400000000000000" pitchFamily="50" charset="-128"/>
              </a:rPr>
              <a:t>見</a:t>
            </a:r>
            <a:r>
              <a:rPr lang="ja-JP" altLang="en-US" sz="4000" b="1" dirty="0" err="1">
                <a:effectLst>
                  <a:glow rad="127000">
                    <a:schemeClr val="bg1"/>
                  </a:glow>
                </a:effectLst>
                <a:latin typeface="游ゴシック" panose="020B0400000000000000" pitchFamily="50" charset="-128"/>
                <a:ea typeface="游ゴシック" panose="020B0400000000000000" pitchFamily="50" charset="-128"/>
              </a:rPr>
              <a:t>ればすなはち</a:t>
            </a:r>
            <a:r>
              <a:rPr lang="zh-TW" altLang="en-US" sz="4000" b="1" dirty="0">
                <a:effectLst>
                  <a:glow rad="127000">
                    <a:schemeClr val="bg1"/>
                  </a:glow>
                </a:effectLst>
                <a:latin typeface="游ゴシック" panose="020B0400000000000000" pitchFamily="50" charset="-128"/>
                <a:ea typeface="游ゴシック" panose="020B0400000000000000" pitchFamily="50" charset="-128"/>
              </a:rPr>
              <a:t>問</a:t>
            </a:r>
            <a:r>
              <a:rPr lang="ja-JP" altLang="en-US" sz="4000" b="1" dirty="0">
                <a:effectLst>
                  <a:glow rad="127000">
                    <a:schemeClr val="bg1"/>
                  </a:glow>
                </a:effectLst>
                <a:latin typeface="游ゴシック" panose="020B0400000000000000" pitchFamily="50" charset="-128"/>
                <a:ea typeface="游ゴシック" panose="020B0400000000000000" pitchFamily="50" charset="-128"/>
              </a:rPr>
              <a:t>へ。</a:t>
            </a:r>
            <a:endParaRPr lang="en-US" altLang="ja-JP" sz="4000" b="1" dirty="0">
              <a:effectLst>
                <a:glow rad="127000">
                  <a:schemeClr val="bg1"/>
                </a:glow>
              </a:effectLst>
              <a:latin typeface="游ゴシック" panose="020B0400000000000000" pitchFamily="50" charset="-128"/>
              <a:ea typeface="游ゴシック" panose="020B0400000000000000" pitchFamily="50" charset="-128"/>
            </a:endParaRPr>
          </a:p>
          <a:p>
            <a:r>
              <a:rPr lang="ja-JP" altLang="en-US" sz="4000" b="1" dirty="0">
                <a:effectLst>
                  <a:glow rad="127000">
                    <a:schemeClr val="bg1"/>
                  </a:glow>
                </a:effectLst>
                <a:latin typeface="游ゴシック" panose="020B0400000000000000" pitchFamily="50" charset="-128"/>
                <a:ea typeface="游ゴシック" panose="020B0400000000000000" pitchFamily="50" charset="-128"/>
              </a:rPr>
              <a:t>　　</a:t>
            </a:r>
            <a:r>
              <a:rPr lang="zh-TW" altLang="en-US" sz="4000" b="1" dirty="0">
                <a:effectLst>
                  <a:glow rad="127000">
                    <a:schemeClr val="bg1"/>
                  </a:glow>
                </a:effectLst>
                <a:latin typeface="游ゴシック" panose="020B0400000000000000" pitchFamily="50" charset="-128"/>
                <a:ea typeface="游ゴシック" panose="020B0400000000000000" pitchFamily="50" charset="-128"/>
              </a:rPr>
              <a:t>問</a:t>
            </a:r>
            <a:r>
              <a:rPr lang="ja-JP" altLang="en-US" sz="4000" b="1" dirty="0">
                <a:effectLst>
                  <a:glow rad="127000">
                    <a:schemeClr val="bg1"/>
                  </a:glow>
                </a:effectLst>
                <a:latin typeface="游ゴシック" panose="020B0400000000000000" pitchFamily="50" charset="-128"/>
                <a:ea typeface="游ゴシック" panose="020B0400000000000000" pitchFamily="50" charset="-128"/>
              </a:rPr>
              <a:t>へばすなはち</a:t>
            </a:r>
            <a:r>
              <a:rPr lang="zh-TW" altLang="en-US" sz="4000" b="1" dirty="0">
                <a:effectLst>
                  <a:glow rad="127000">
                    <a:schemeClr val="bg1"/>
                  </a:glow>
                </a:effectLst>
                <a:latin typeface="游ゴシック" panose="020B0400000000000000" pitchFamily="50" charset="-128"/>
                <a:ea typeface="游ゴシック" panose="020B0400000000000000" pitchFamily="50" charset="-128"/>
              </a:rPr>
              <a:t>報</a:t>
            </a:r>
            <a:r>
              <a:rPr lang="ja-JP" altLang="en-US" sz="4000" b="1" dirty="0">
                <a:effectLst>
                  <a:glow rad="127000">
                    <a:schemeClr val="bg1"/>
                  </a:glow>
                </a:effectLst>
                <a:latin typeface="游ゴシック" panose="020B0400000000000000" pitchFamily="50" charset="-128"/>
                <a:ea typeface="游ゴシック" panose="020B0400000000000000" pitchFamily="50" charset="-128"/>
              </a:rPr>
              <a:t>ふ。</a:t>
            </a:r>
            <a:endParaRPr lang="en-US" altLang="ja-JP" sz="4000" b="1" dirty="0">
              <a:effectLst>
                <a:glow rad="127000">
                  <a:schemeClr val="bg1"/>
                </a:glow>
              </a:effectLst>
              <a:latin typeface="游ゴシック" panose="020B0400000000000000" pitchFamily="50" charset="-128"/>
              <a:ea typeface="游ゴシック" panose="020B0400000000000000" pitchFamily="50" charset="-128"/>
            </a:endParaRPr>
          </a:p>
          <a:p>
            <a:r>
              <a:rPr lang="ja-JP" altLang="en-US" sz="4000" b="1" dirty="0">
                <a:effectLst>
                  <a:glow rad="127000">
                    <a:schemeClr val="bg1"/>
                  </a:glow>
                </a:effectLst>
                <a:latin typeface="游ゴシック" panose="020B0400000000000000" pitchFamily="50" charset="-128"/>
                <a:ea typeface="游ゴシック" panose="020B0400000000000000" pitchFamily="50" charset="-128"/>
              </a:rPr>
              <a:t>　　経を聞きて</a:t>
            </a:r>
            <a:r>
              <a:rPr lang="zh-TW" altLang="en-US" sz="4000" b="1" dirty="0">
                <a:effectLst>
                  <a:glow rad="127000">
                    <a:schemeClr val="bg1"/>
                  </a:glow>
                </a:effectLst>
                <a:latin typeface="游ゴシック" panose="020B0400000000000000" pitchFamily="50" charset="-128"/>
                <a:ea typeface="游ゴシック" panose="020B0400000000000000" pitchFamily="50" charset="-128"/>
              </a:rPr>
              <a:t>大</a:t>
            </a:r>
            <a:r>
              <a:rPr lang="ja-JP" altLang="en-US" sz="4000" b="1" dirty="0">
                <a:effectLst>
                  <a:glow rad="127000">
                    <a:schemeClr val="bg1"/>
                  </a:glow>
                </a:effectLst>
                <a:latin typeface="游ゴシック" panose="020B0400000000000000" pitchFamily="50" charset="-128"/>
                <a:ea typeface="游ゴシック" panose="020B0400000000000000" pitchFamily="50" charset="-128"/>
              </a:rPr>
              <a:t>きに</a:t>
            </a:r>
            <a:r>
              <a:rPr lang="ja-JP" altLang="en-US" sz="4000" b="1" dirty="0" err="1">
                <a:effectLst>
                  <a:glow rad="127000">
                    <a:schemeClr val="bg1"/>
                  </a:glow>
                </a:effectLst>
                <a:latin typeface="游ゴシック" panose="020B0400000000000000" pitchFamily="50" charset="-128"/>
                <a:ea typeface="游ゴシック" panose="020B0400000000000000" pitchFamily="50" charset="-128"/>
              </a:rPr>
              <a:t>歓喜す</a:t>
            </a:r>
            <a:r>
              <a:rPr lang="ja-JP" altLang="en-US" sz="4000" b="1" dirty="0">
                <a:effectLst>
                  <a:glow rad="127000">
                    <a:schemeClr val="bg1"/>
                  </a:glow>
                </a:effectLst>
                <a:latin typeface="游ゴシック" panose="020B0400000000000000" pitchFamily="50" charset="-128"/>
                <a:ea typeface="游ゴシック" panose="020B0400000000000000" pitchFamily="50" charset="-128"/>
              </a:rPr>
              <a:t>」（</a:t>
            </a:r>
            <a:r>
              <a:rPr lang="en-US" altLang="ja-JP" sz="4000" b="1" dirty="0">
                <a:effectLst>
                  <a:glow rad="127000">
                    <a:schemeClr val="bg1"/>
                  </a:glow>
                </a:effectLst>
                <a:latin typeface="游ゴシック" panose="020B0400000000000000" pitchFamily="50" charset="-128"/>
                <a:ea typeface="游ゴシック" panose="020B0400000000000000" pitchFamily="50" charset="-128"/>
              </a:rPr>
              <a:t>『</a:t>
            </a:r>
            <a:r>
              <a:rPr lang="ja-JP" altLang="en-US" sz="4000" b="1" dirty="0">
                <a:effectLst>
                  <a:glow rad="127000">
                    <a:schemeClr val="bg1"/>
                  </a:glow>
                </a:effectLst>
                <a:latin typeface="游ゴシック" panose="020B0400000000000000" pitchFamily="50" charset="-128"/>
                <a:ea typeface="游ゴシック" panose="020B0400000000000000" pitchFamily="50" charset="-128"/>
              </a:rPr>
              <a:t>摩訶止観</a:t>
            </a:r>
            <a:r>
              <a:rPr lang="en-US" altLang="ja-JP" sz="4000" b="1" dirty="0">
                <a:effectLst>
                  <a:glow rad="127000">
                    <a:schemeClr val="bg1"/>
                  </a:glow>
                </a:effectLst>
                <a:latin typeface="游ゴシック" panose="020B0400000000000000" pitchFamily="50" charset="-128"/>
                <a:ea typeface="游ゴシック" panose="020B0400000000000000" pitchFamily="50" charset="-128"/>
              </a:rPr>
              <a:t>』</a:t>
            </a:r>
            <a:r>
              <a:rPr lang="ja-JP" altLang="en-US" sz="4000" b="1" dirty="0">
                <a:effectLst>
                  <a:glow rad="127000">
                    <a:schemeClr val="bg1"/>
                  </a:glow>
                </a:effectLst>
                <a:latin typeface="游ゴシック" panose="020B0400000000000000" pitchFamily="50" charset="-128"/>
                <a:ea typeface="游ゴシック" panose="020B0400000000000000" pitchFamily="50" charset="-128"/>
              </a:rPr>
              <a:t>）　　</a:t>
            </a:r>
            <a:r>
              <a:rPr lang="ja-JP" altLang="en-US" sz="4000" b="1" dirty="0">
                <a:latin typeface="游ゴシック" panose="020B0400000000000000" pitchFamily="50" charset="-128"/>
                <a:ea typeface="游ゴシック" panose="020B0400000000000000" pitchFamily="50" charset="-128"/>
              </a:rPr>
              <a:t>　　　　　　　　　　</a:t>
            </a:r>
            <a:endParaRPr lang="en-US" altLang="ja-JP" sz="4000" b="1" dirty="0">
              <a:latin typeface="游ゴシック" panose="020B0400000000000000" pitchFamily="50" charset="-128"/>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30BF5F66-8537-4F5F-A2B7-644D2BCC9E9E}"/>
              </a:ext>
            </a:extLst>
          </p:cNvPr>
          <p:cNvSpPr txBox="1"/>
          <p:nvPr/>
        </p:nvSpPr>
        <p:spPr>
          <a:xfrm>
            <a:off x="1509555" y="3659832"/>
            <a:ext cx="9172890" cy="1323439"/>
          </a:xfrm>
          <a:prstGeom prst="rect">
            <a:avLst/>
          </a:prstGeom>
          <a:noFill/>
        </p:spPr>
        <p:txBody>
          <a:bodyPr wrap="square" rtlCol="0">
            <a:spAutoFit/>
          </a:bodyPr>
          <a:lstStyle/>
          <a:p>
            <a:r>
              <a:rPr lang="ja-JP" altLang="en-US" sz="4000" b="1" dirty="0">
                <a:effectLst>
                  <a:glow rad="127000">
                    <a:schemeClr val="bg1"/>
                  </a:glow>
                </a:effectLst>
                <a:latin typeface="游ゴシック" panose="020B0400000000000000" pitchFamily="50" charset="-128"/>
                <a:ea typeface="游ゴシック" panose="020B0400000000000000" pitchFamily="50" charset="-128"/>
              </a:rPr>
              <a:t>→仏にまみえ、直接に教えを聞く</a:t>
            </a:r>
            <a:endParaRPr lang="en-US" altLang="ja-JP" sz="4000" b="1" dirty="0">
              <a:effectLst>
                <a:glow rad="127000">
                  <a:schemeClr val="bg1"/>
                </a:glow>
              </a:effectLst>
              <a:latin typeface="游ゴシック" panose="020B0400000000000000" pitchFamily="50" charset="-128"/>
              <a:ea typeface="游ゴシック" panose="020B0400000000000000" pitchFamily="50" charset="-128"/>
            </a:endParaRPr>
          </a:p>
          <a:p>
            <a:r>
              <a:rPr lang="ja-JP" altLang="en-US" sz="4000" b="1" dirty="0">
                <a:effectLst>
                  <a:glow rad="127000">
                    <a:schemeClr val="bg1"/>
                  </a:glow>
                </a:effectLst>
                <a:latin typeface="游ゴシック" panose="020B0400000000000000" pitchFamily="50" charset="-128"/>
                <a:ea typeface="游ゴシック" panose="020B0400000000000000" pitchFamily="50" charset="-128"/>
              </a:rPr>
              <a:t>　ことができる。</a:t>
            </a:r>
          </a:p>
        </p:txBody>
      </p:sp>
      <p:sp>
        <p:nvSpPr>
          <p:cNvPr id="6" name="テキスト ボックス 5">
            <a:extLst>
              <a:ext uri="{FF2B5EF4-FFF2-40B4-BE49-F238E27FC236}">
                <a16:creationId xmlns:a16="http://schemas.microsoft.com/office/drawing/2014/main" id="{CC112EFB-7B6C-4330-8C6E-28F9D45F9741}"/>
              </a:ext>
            </a:extLst>
          </p:cNvPr>
          <p:cNvSpPr txBox="1"/>
          <p:nvPr/>
        </p:nvSpPr>
        <p:spPr>
          <a:xfrm>
            <a:off x="2522256" y="5059048"/>
            <a:ext cx="6591300" cy="1692771"/>
          </a:xfrm>
          <a:prstGeom prst="rect">
            <a:avLst/>
          </a:prstGeom>
          <a:noFill/>
        </p:spPr>
        <p:txBody>
          <a:bodyPr wrap="square" rtlCol="0">
            <a:spAutoFit/>
          </a:bodyPr>
          <a:lstStyle/>
          <a:p>
            <a:pPr algn="ctr"/>
            <a:r>
              <a:rPr lang="ja-JP" altLang="en-US" sz="6000" b="1" dirty="0">
                <a:solidFill>
                  <a:srgbClr val="FF0000"/>
                </a:solidFill>
                <a:latin typeface="游ゴシック" panose="020B0400000000000000" pitchFamily="50" charset="-128"/>
                <a:ea typeface="游ゴシック" panose="020B0400000000000000" pitchFamily="50" charset="-128"/>
              </a:rPr>
              <a:t>“生死出づべき道”</a:t>
            </a:r>
            <a:endParaRPr lang="en-US" altLang="ja-JP" sz="6000" b="1" dirty="0">
              <a:solidFill>
                <a:srgbClr val="FF0000"/>
              </a:solidFill>
              <a:latin typeface="游ゴシック" panose="020B0400000000000000" pitchFamily="50" charset="-128"/>
              <a:ea typeface="游ゴシック" panose="020B0400000000000000" pitchFamily="50" charset="-128"/>
            </a:endParaRPr>
          </a:p>
          <a:p>
            <a:pPr algn="ctr"/>
            <a:r>
              <a:rPr lang="ja-JP" altLang="en-US" sz="4400" b="1" dirty="0">
                <a:latin typeface="游ゴシック" panose="020B0400000000000000" pitchFamily="50" charset="-128"/>
                <a:ea typeface="游ゴシック" panose="020B0400000000000000" pitchFamily="50" charset="-128"/>
              </a:rPr>
              <a:t>を尋ねる目的</a:t>
            </a:r>
          </a:p>
        </p:txBody>
      </p:sp>
    </p:spTree>
    <p:custDataLst>
      <p:tags r:id="rId1"/>
    </p:custDataLst>
    <p:extLst>
      <p:ext uri="{BB962C8B-B14F-4D97-AF65-F5344CB8AC3E}">
        <p14:creationId xmlns:p14="http://schemas.microsoft.com/office/powerpoint/2010/main" val="1554315549"/>
      </p:ext>
    </p:extLst>
  </p:cSld>
  <p:clrMapOvr>
    <a:masterClrMapping/>
  </p:clrMapOvr>
  <mc:AlternateContent xmlns:mc="http://schemas.openxmlformats.org/markup-compatibility/2006" xmlns:p14="http://schemas.microsoft.com/office/powerpoint/2010/main">
    <mc:Choice Requires="p14">
      <p:transition spd="med" p14:dur="700" advTm="133961">
        <p:fade/>
      </p:transition>
    </mc:Choice>
    <mc:Fallback xmlns="">
      <p:transition spd="med" advTm="1339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9582" y="66065"/>
            <a:ext cx="7323094" cy="1754326"/>
          </a:xfrm>
          <a:prstGeom prst="rect">
            <a:avLst/>
          </a:prstGeom>
          <a:noFill/>
          <a:ln w="38100">
            <a:noFill/>
          </a:ln>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■東塔無動寺谷</a:t>
            </a:r>
            <a:endParaRPr lang="en-US" altLang="ja-JP" sz="5400" b="1" dirty="0">
              <a:latin typeface="游ゴシック" panose="020B0400000000000000" pitchFamily="50" charset="-128"/>
              <a:ea typeface="游ゴシック" panose="020B0400000000000000" pitchFamily="50" charset="-128"/>
            </a:endParaRPr>
          </a:p>
          <a:p>
            <a:r>
              <a:rPr lang="ja-JP" altLang="en-US" sz="5400" b="1" dirty="0">
                <a:latin typeface="游ゴシック" panose="020B0400000000000000" pitchFamily="50" charset="-128"/>
                <a:ea typeface="游ゴシック" panose="020B0400000000000000" pitchFamily="50" charset="-128"/>
              </a:rPr>
              <a:t>　　　　大乗院</a:t>
            </a:r>
          </a:p>
        </p:txBody>
      </p:sp>
      <p:pic>
        <p:nvPicPr>
          <p:cNvPr id="4" name="図 3">
            <a:extLst>
              <a:ext uri="{FF2B5EF4-FFF2-40B4-BE49-F238E27FC236}">
                <a16:creationId xmlns:a16="http://schemas.microsoft.com/office/drawing/2014/main" id="{FFF47CD4-BA95-ABB9-A5C8-9C3CB64A712B}"/>
              </a:ext>
            </a:extLst>
          </p:cNvPr>
          <p:cNvPicPr>
            <a:picLocks noChangeAspect="1"/>
          </p:cNvPicPr>
          <p:nvPr/>
        </p:nvPicPr>
        <p:blipFill>
          <a:blip r:embed="rId4"/>
          <a:stretch>
            <a:fillRect/>
          </a:stretch>
        </p:blipFill>
        <p:spPr>
          <a:xfrm>
            <a:off x="5279709" y="0"/>
            <a:ext cx="3961029" cy="6890089"/>
          </a:xfrm>
          <a:prstGeom prst="rect">
            <a:avLst/>
          </a:prstGeom>
        </p:spPr>
      </p:pic>
      <p:sp>
        <p:nvSpPr>
          <p:cNvPr id="5" name="楕円 4">
            <a:extLst>
              <a:ext uri="{FF2B5EF4-FFF2-40B4-BE49-F238E27FC236}">
                <a16:creationId xmlns:a16="http://schemas.microsoft.com/office/drawing/2014/main" id="{0B347758-C329-887A-6480-23189C54E83A}"/>
              </a:ext>
            </a:extLst>
          </p:cNvPr>
          <p:cNvSpPr/>
          <p:nvPr/>
        </p:nvSpPr>
        <p:spPr>
          <a:xfrm>
            <a:off x="6659252" y="4902490"/>
            <a:ext cx="1917580" cy="155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mc:AlternateContent xmlns:mc="http://schemas.openxmlformats.org/markup-compatibility/2006" xmlns:p14="http://schemas.microsoft.com/office/powerpoint/2010/main">
        <mc:Choice Requires="p14">
          <p:contentPart p14:bwMode="auto" r:id="rId5">
            <p14:nvContentPartPr>
              <p14:cNvPr id="8" name="インク 7">
                <a:extLst>
                  <a:ext uri="{FF2B5EF4-FFF2-40B4-BE49-F238E27FC236}">
                    <a16:creationId xmlns:a16="http://schemas.microsoft.com/office/drawing/2014/main" id="{0F384C54-3594-876E-77EE-C91BE12022C6}"/>
                  </a:ext>
                </a:extLst>
              </p14:cNvPr>
              <p14:cNvContentPartPr/>
              <p14:nvPr/>
            </p14:nvContentPartPr>
            <p14:xfrm>
              <a:off x="7188484" y="5477881"/>
              <a:ext cx="859116" cy="360"/>
            </p14:xfrm>
          </p:contentPart>
        </mc:Choice>
        <mc:Fallback xmlns="">
          <p:pic>
            <p:nvPicPr>
              <p:cNvPr id="8" name="インク 7">
                <a:extLst>
                  <a:ext uri="{FF2B5EF4-FFF2-40B4-BE49-F238E27FC236}">
                    <a16:creationId xmlns:a16="http://schemas.microsoft.com/office/drawing/2014/main" id="{0F384C54-3594-876E-77EE-C91BE12022C6}"/>
                  </a:ext>
                </a:extLst>
              </p:cNvPr>
              <p:cNvPicPr/>
              <p:nvPr/>
            </p:nvPicPr>
            <p:blipFill>
              <a:blip r:embed="rId8"/>
              <a:stretch>
                <a:fillRect/>
              </a:stretch>
            </p:blipFill>
            <p:spPr>
              <a:xfrm>
                <a:off x="7098505" y="5297881"/>
                <a:ext cx="1038713" cy="360000"/>
              </a:xfrm>
              <a:prstGeom prst="rect">
                <a:avLst/>
              </a:prstGeom>
            </p:spPr>
          </p:pic>
        </mc:Fallback>
      </mc:AlternateContent>
      <p:sp>
        <p:nvSpPr>
          <p:cNvPr id="6" name="正方形/長方形 5"/>
          <p:cNvSpPr/>
          <p:nvPr/>
        </p:nvSpPr>
        <p:spPr>
          <a:xfrm>
            <a:off x="4660623" y="6146800"/>
            <a:ext cx="406400"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
        <p:nvSpPr>
          <p:cNvPr id="7" name="正方形/長方形 6"/>
          <p:cNvSpPr/>
          <p:nvPr/>
        </p:nvSpPr>
        <p:spPr>
          <a:xfrm>
            <a:off x="4041537" y="5477881"/>
            <a:ext cx="406400"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
        <p:nvSpPr>
          <p:cNvPr id="9" name="正方形/長方形 8"/>
          <p:cNvSpPr/>
          <p:nvPr/>
        </p:nvSpPr>
        <p:spPr>
          <a:xfrm>
            <a:off x="4265668" y="5435600"/>
            <a:ext cx="406400"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3430094611"/>
      </p:ext>
    </p:extLst>
  </p:cSld>
  <p:clrMapOvr>
    <a:masterClrMapping/>
  </p:clrMapOvr>
  <mc:AlternateContent xmlns:mc="http://schemas.openxmlformats.org/markup-compatibility/2006" xmlns:p14="http://schemas.microsoft.com/office/powerpoint/2010/main">
    <mc:Choice Requires="p14">
      <p:transition spd="med" p14:dur="700" advTm="27439">
        <p:fade/>
      </p:transition>
    </mc:Choice>
    <mc:Fallback xmlns="">
      <p:transition spd="med" advTm="2743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402076" y="1206621"/>
            <a:ext cx="861774" cy="2976940"/>
          </a:xfrm>
          <a:prstGeom prst="rect">
            <a:avLst/>
          </a:prstGeom>
          <a:noFill/>
        </p:spPr>
        <p:txBody>
          <a:bodyPr vert="eaVert" wrap="square" rtlCol="0">
            <a:spAutoFit/>
          </a:bodyPr>
          <a:lstStyle/>
          <a:p>
            <a:r>
              <a:rPr lang="ja-JP" altLang="en-US" sz="4400" b="1" dirty="0">
                <a:solidFill>
                  <a:srgbClr val="FF0000"/>
                </a:solidFill>
                <a:latin typeface="游ゴシック" panose="020B0400000000000000" pitchFamily="50" charset="-128"/>
                <a:ea typeface="游ゴシック" panose="020B0400000000000000" pitchFamily="50" charset="-128"/>
              </a:rPr>
              <a:t>◎親鸞聖人</a:t>
            </a:r>
            <a:endParaRPr lang="en-US" altLang="ja-JP" sz="4400" b="1" dirty="0">
              <a:solidFill>
                <a:srgbClr val="FF0000"/>
              </a:solidFill>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302881" y="101713"/>
            <a:ext cx="4389393" cy="923330"/>
          </a:xfrm>
          <a:prstGeom prst="rect">
            <a:avLst/>
          </a:prstGeom>
          <a:noFill/>
          <a:ln w="38100">
            <a:noFill/>
          </a:ln>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■大乗院本尊</a:t>
            </a:r>
          </a:p>
        </p:txBody>
      </p:sp>
      <p:sp>
        <p:nvSpPr>
          <p:cNvPr id="6" name="テキスト ボックス 5"/>
          <p:cNvSpPr txBox="1"/>
          <p:nvPr/>
        </p:nvSpPr>
        <p:spPr>
          <a:xfrm>
            <a:off x="1900524" y="1143000"/>
            <a:ext cx="861774" cy="5715000"/>
          </a:xfrm>
          <a:prstGeom prst="rect">
            <a:avLst/>
          </a:prstGeom>
          <a:noFill/>
        </p:spPr>
        <p:txBody>
          <a:bodyPr vert="eaVert" wrap="square" rtlCol="0">
            <a:spAutoFit/>
          </a:bodyPr>
          <a:lstStyle/>
          <a:p>
            <a:r>
              <a:rPr lang="ja-JP" altLang="en-US" sz="4400" b="1" dirty="0">
                <a:latin typeface="游ゴシック" panose="020B0400000000000000" pitchFamily="50" charset="-128"/>
                <a:ea typeface="游ゴシック" panose="020B0400000000000000" pitchFamily="50" charset="-128"/>
              </a:rPr>
              <a:t>大乗院に伝わる伝説</a:t>
            </a:r>
            <a:r>
              <a:rPr lang="en-US" altLang="ja-JP" sz="4400" b="1" dirty="0">
                <a:latin typeface="游ゴシック" panose="020B0400000000000000" pitchFamily="50" charset="-128"/>
                <a:ea typeface="游ゴシック" panose="020B0400000000000000" pitchFamily="50" charset="-128"/>
              </a:rPr>
              <a:t>…</a:t>
            </a:r>
          </a:p>
        </p:txBody>
      </p:sp>
      <p:sp>
        <p:nvSpPr>
          <p:cNvPr id="7" name="テキスト ボックス 6"/>
          <p:cNvSpPr txBox="1"/>
          <p:nvPr/>
        </p:nvSpPr>
        <p:spPr>
          <a:xfrm>
            <a:off x="2540302" y="1932820"/>
            <a:ext cx="861774" cy="4925180"/>
          </a:xfrm>
          <a:prstGeom prst="rect">
            <a:avLst/>
          </a:prstGeom>
          <a:noFill/>
        </p:spPr>
        <p:txBody>
          <a:bodyPr vert="eaVert" wrap="square" rtlCol="0">
            <a:spAutoFit/>
          </a:bodyPr>
          <a:lstStyle/>
          <a:p>
            <a:r>
              <a:rPr lang="ja-JP" altLang="en-US" sz="4400" b="1" dirty="0">
                <a:latin typeface="游ゴシック" panose="020B0400000000000000" pitchFamily="50" charset="-128"/>
                <a:ea typeface="游ゴシック" panose="020B0400000000000000" pitchFamily="50" charset="-128"/>
              </a:rPr>
              <a:t>→蕎麦食いの木像</a:t>
            </a:r>
            <a:endParaRPr lang="en-US" altLang="ja-JP" sz="4400" b="1" dirty="0">
              <a:latin typeface="游ゴシック" panose="020B0400000000000000" pitchFamily="50" charset="-128"/>
              <a:ea typeface="游ゴシック" panose="020B0400000000000000" pitchFamily="50" charset="-128"/>
            </a:endParaRPr>
          </a:p>
        </p:txBody>
      </p:sp>
      <p:pic>
        <p:nvPicPr>
          <p:cNvPr id="8" name="図 7"/>
          <p:cNvPicPr>
            <a:picLocks noChangeAspect="1"/>
          </p:cNvPicPr>
          <p:nvPr/>
        </p:nvPicPr>
        <p:blipFill>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artisticPastelsSmooth/>
                    </a14:imgEffect>
                  </a14:imgLayer>
                </a14:imgProps>
              </a:ext>
              <a:ext uri="{28A0092B-C50C-407E-A947-70E740481C1C}">
                <a14:useLocalDpi xmlns:a14="http://schemas.microsoft.com/office/drawing/2010/main" val="0"/>
              </a:ext>
            </a:extLst>
          </a:blip>
          <a:stretch>
            <a:fillRect/>
          </a:stretch>
        </p:blipFill>
        <p:spPr>
          <a:xfrm>
            <a:off x="3689063" y="1094241"/>
            <a:ext cx="4262517" cy="5512328"/>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4563" y="3807100"/>
            <a:ext cx="3090325" cy="2406190"/>
          </a:xfrm>
          <a:prstGeom prst="rect">
            <a:avLst/>
          </a:prstGeom>
        </p:spPr>
      </p:pic>
    </p:spTree>
    <p:custDataLst>
      <p:tags r:id="rId1"/>
    </p:custDataLst>
    <p:extLst>
      <p:ext uri="{BB962C8B-B14F-4D97-AF65-F5344CB8AC3E}">
        <p14:creationId xmlns:p14="http://schemas.microsoft.com/office/powerpoint/2010/main" val="272749370"/>
      </p:ext>
    </p:extLst>
  </p:cSld>
  <p:clrMapOvr>
    <a:masterClrMapping/>
  </p:clrMapOvr>
  <mc:AlternateContent xmlns:mc="http://schemas.openxmlformats.org/markup-compatibility/2006" xmlns:p14="http://schemas.microsoft.com/office/powerpoint/2010/main">
    <mc:Choice Requires="p14">
      <p:transition spd="med" p14:dur="700" advTm="122990">
        <p:fade/>
      </p:transition>
    </mc:Choice>
    <mc:Fallback xmlns="">
      <p:transition spd="med" advTm="1229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71644"/>
            <a:ext cx="12315216" cy="5591299"/>
          </a:xfrm>
          <a:prstGeom prst="rect">
            <a:avLst/>
          </a:prstGeom>
        </p:spPr>
      </p:pic>
      <p:pic>
        <p:nvPicPr>
          <p:cNvPr id="6" name="図 5"/>
          <p:cNvPicPr>
            <a:picLocks noChangeAspect="1"/>
          </p:cNvPicPr>
          <p:nvPr/>
        </p:nvPicPr>
        <p:blipFill>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artisticPastelsSmooth/>
                    </a14:imgEffect>
                  </a14:imgLayer>
                </a14:imgProps>
              </a:ext>
              <a:ext uri="{28A0092B-C50C-407E-A947-70E740481C1C}">
                <a14:useLocalDpi xmlns:a14="http://schemas.microsoft.com/office/drawing/2010/main" val="0"/>
              </a:ext>
            </a:extLst>
          </a:blip>
          <a:stretch>
            <a:fillRect/>
          </a:stretch>
        </p:blipFill>
        <p:spPr>
          <a:xfrm>
            <a:off x="3984031" y="2568336"/>
            <a:ext cx="1850713" cy="2393360"/>
          </a:xfrm>
          <a:prstGeom prst="rect">
            <a:avLst/>
          </a:prstGeom>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5104" y="4839016"/>
            <a:ext cx="602260" cy="468932"/>
          </a:xfrm>
          <a:prstGeom prst="rect">
            <a:avLst/>
          </a:prstGeom>
        </p:spPr>
      </p:pic>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5410" y="2619406"/>
            <a:ext cx="2207451" cy="2075881"/>
          </a:xfrm>
          <a:prstGeom prst="rect">
            <a:avLst/>
          </a:prstGeom>
        </p:spPr>
      </p:pic>
      <p:pic>
        <p:nvPicPr>
          <p:cNvPr id="25" name="図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233" y="4489175"/>
            <a:ext cx="602260" cy="468932"/>
          </a:xfrm>
          <a:prstGeom prst="rect">
            <a:avLst/>
          </a:prstGeom>
        </p:spPr>
      </p:pic>
      <p:pic>
        <p:nvPicPr>
          <p:cNvPr id="26" name="図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0450" y="6066520"/>
            <a:ext cx="602260" cy="468932"/>
          </a:xfrm>
          <a:prstGeom prst="rect">
            <a:avLst/>
          </a:prstGeom>
        </p:spPr>
      </p:pic>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1101" y="4579711"/>
            <a:ext cx="602260" cy="468932"/>
          </a:xfrm>
          <a:prstGeom prst="rect">
            <a:avLst/>
          </a:prstGeom>
        </p:spPr>
      </p:pic>
      <p:pic>
        <p:nvPicPr>
          <p:cNvPr id="28" name="図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2233" y="5633902"/>
            <a:ext cx="602260" cy="468932"/>
          </a:xfrm>
          <a:prstGeom prst="rect">
            <a:avLst/>
          </a:prstGeom>
        </p:spPr>
      </p:pic>
      <p:pic>
        <p:nvPicPr>
          <p:cNvPr id="30" name="図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1241" y="5875611"/>
            <a:ext cx="602260" cy="468932"/>
          </a:xfrm>
          <a:prstGeom prst="rect">
            <a:avLst/>
          </a:prstGeom>
        </p:spPr>
      </p:pic>
      <p:sp>
        <p:nvSpPr>
          <p:cNvPr id="3" name="円/楕円 3"/>
          <p:cNvSpPr/>
          <p:nvPr/>
        </p:nvSpPr>
        <p:spPr>
          <a:xfrm>
            <a:off x="4797857" y="4661799"/>
            <a:ext cx="939804" cy="7518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ea typeface="游ゴシック" panose="020B0400000000000000" pitchFamily="50" charset="-128"/>
            </a:endParaRPr>
          </a:p>
        </p:txBody>
      </p:sp>
      <p:pic>
        <p:nvPicPr>
          <p:cNvPr id="4" name="図 3">
            <a:extLst>
              <a:ext uri="{FF2B5EF4-FFF2-40B4-BE49-F238E27FC236}">
                <a16:creationId xmlns:a16="http://schemas.microsoft.com/office/drawing/2014/main" id="{1283C664-71C4-FF5C-7F62-6E82C84B71E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390" t="24741" r="26742" b="45333"/>
          <a:stretch/>
        </p:blipFill>
        <p:spPr>
          <a:xfrm>
            <a:off x="482928" y="3263326"/>
            <a:ext cx="2737035" cy="2323030"/>
          </a:xfrm>
          <a:prstGeom prst="rect">
            <a:avLst/>
          </a:prstGeom>
        </p:spPr>
      </p:pic>
      <p:pic>
        <p:nvPicPr>
          <p:cNvPr id="8" name="図 7">
            <a:extLst>
              <a:ext uri="{FF2B5EF4-FFF2-40B4-BE49-F238E27FC236}">
                <a16:creationId xmlns:a16="http://schemas.microsoft.com/office/drawing/2014/main" id="{BDCA58F9-863C-FFA1-C1AF-F8073DC939D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133" t="24741" r="25067" b="43852"/>
          <a:stretch/>
        </p:blipFill>
        <p:spPr>
          <a:xfrm>
            <a:off x="5999828" y="4464699"/>
            <a:ext cx="3028219" cy="2547549"/>
          </a:xfrm>
          <a:prstGeom prst="rect">
            <a:avLst/>
          </a:prstGeom>
        </p:spPr>
      </p:pic>
      <p:pic>
        <p:nvPicPr>
          <p:cNvPr id="2" name="図 1">
            <a:extLst>
              <a:ext uri="{FF2B5EF4-FFF2-40B4-BE49-F238E27FC236}">
                <a16:creationId xmlns:a16="http://schemas.microsoft.com/office/drawing/2014/main" id="{A2CE0504-8C3A-EE26-81D1-A51381F6C0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1505" t="24889" r="26742" b="43556"/>
          <a:stretch/>
        </p:blipFill>
        <p:spPr>
          <a:xfrm>
            <a:off x="1012899" y="4458877"/>
            <a:ext cx="2923805" cy="2521338"/>
          </a:xfrm>
          <a:prstGeom prst="rect">
            <a:avLst/>
          </a:prstGeom>
        </p:spPr>
      </p:pic>
      <p:pic>
        <p:nvPicPr>
          <p:cNvPr id="11" name="図 10">
            <a:extLst>
              <a:ext uri="{FF2B5EF4-FFF2-40B4-BE49-F238E27FC236}">
                <a16:creationId xmlns:a16="http://schemas.microsoft.com/office/drawing/2014/main" id="{DC052FE0-BC9F-E3DA-E18F-8D8A10517895}"/>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9945" b="92403" l="9927" r="89952">
                        <a14:foregroundMark x1="25666" y1="91160" x2="47215" y2="92403"/>
                        <a14:foregroundMark x1="47215" y1="92403" x2="54843" y2="91022"/>
                        <a14:foregroundMark x1="49758" y1="43785" x2="49395" y2="41989"/>
                      </a14:backgroundRemoval>
                    </a14:imgEffect>
                  </a14:imgLayer>
                </a14:imgProps>
              </a:ext>
              <a:ext uri="{28A0092B-C50C-407E-A947-70E740481C1C}">
                <a14:useLocalDpi xmlns:a14="http://schemas.microsoft.com/office/drawing/2010/main" val="0"/>
              </a:ext>
            </a:extLst>
          </a:blip>
          <a:stretch>
            <a:fillRect/>
          </a:stretch>
        </p:blipFill>
        <p:spPr>
          <a:xfrm>
            <a:off x="8306726" y="4756232"/>
            <a:ext cx="2737121" cy="2399123"/>
          </a:xfrm>
          <a:prstGeom prst="rect">
            <a:avLst/>
          </a:prstGeom>
        </p:spPr>
      </p:pic>
      <p:pic>
        <p:nvPicPr>
          <p:cNvPr id="10" name="図 9">
            <a:extLst>
              <a:ext uri="{FF2B5EF4-FFF2-40B4-BE49-F238E27FC236}">
                <a16:creationId xmlns:a16="http://schemas.microsoft.com/office/drawing/2014/main" id="{8929362C-EC63-F0B9-1E31-F5B7248F0D5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2133" t="22963" r="22762" b="38815"/>
          <a:stretch/>
        </p:blipFill>
        <p:spPr>
          <a:xfrm>
            <a:off x="8482819" y="1596266"/>
            <a:ext cx="4840297" cy="4748277"/>
          </a:xfrm>
          <a:prstGeom prst="rect">
            <a:avLst/>
          </a:prstGeom>
        </p:spPr>
      </p:pic>
    </p:spTree>
    <p:custDataLst>
      <p:tags r:id="rId1"/>
    </p:custDataLst>
    <p:extLst>
      <p:ext uri="{BB962C8B-B14F-4D97-AF65-F5344CB8AC3E}">
        <p14:creationId xmlns:p14="http://schemas.microsoft.com/office/powerpoint/2010/main" val="2473588908"/>
      </p:ext>
    </p:extLst>
  </p:cSld>
  <p:clrMapOvr>
    <a:masterClrMapping/>
  </p:clrMapOvr>
  <mc:AlternateContent xmlns:mc="http://schemas.openxmlformats.org/markup-compatibility/2006" xmlns:p14="http://schemas.microsoft.com/office/powerpoint/2010/main">
    <mc:Choice Requires="p14">
      <p:transition spd="med" p14:dur="700" advTm="120906">
        <p:fade/>
      </p:transition>
    </mc:Choice>
    <mc:Fallback xmlns="">
      <p:transition spd="med" advTm="1209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21A7508-E5FB-76D4-2CD2-3E3B959081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85" t="22223" r="11237" b="23999"/>
          <a:stretch/>
        </p:blipFill>
        <p:spPr>
          <a:xfrm>
            <a:off x="2287737" y="-245306"/>
            <a:ext cx="7362173" cy="7321833"/>
          </a:xfrm>
          <a:prstGeom prst="rect">
            <a:avLst/>
          </a:prstGeom>
        </p:spPr>
      </p:pic>
      <p:sp>
        <p:nvSpPr>
          <p:cNvPr id="3" name="テキスト ボックス 2"/>
          <p:cNvSpPr txBox="1"/>
          <p:nvPr/>
        </p:nvSpPr>
        <p:spPr>
          <a:xfrm>
            <a:off x="1682447" y="772984"/>
            <a:ext cx="861774" cy="4171481"/>
          </a:xfrm>
          <a:prstGeom prst="rect">
            <a:avLst/>
          </a:prstGeom>
          <a:solidFill>
            <a:srgbClr val="FF0000"/>
          </a:solidFill>
        </p:spPr>
        <p:txBody>
          <a:bodyPr vert="eaVert" wrap="square" rtlCol="0">
            <a:spAutoFit/>
          </a:bodyPr>
          <a:lstStyle/>
          <a:p>
            <a:r>
              <a:rPr lang="ja-JP" altLang="en-US" sz="4400" b="1" dirty="0">
                <a:solidFill>
                  <a:schemeClr val="bg1"/>
                </a:solidFill>
                <a:latin typeface="游ゴシック" panose="020B0400000000000000" pitchFamily="50" charset="-128"/>
                <a:ea typeface="游ゴシック" panose="020B0400000000000000" pitchFamily="50" charset="-128"/>
              </a:rPr>
              <a:t>六角堂への参籠</a:t>
            </a:r>
            <a:endParaRPr lang="en-US" altLang="ja-JP" sz="4400" b="1" dirty="0">
              <a:solidFill>
                <a:schemeClr val="bg1"/>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3598EB3F-9C42-4086-A0DF-DECBF8D4DF92}"/>
              </a:ext>
            </a:extLst>
          </p:cNvPr>
          <p:cNvSpPr txBox="1"/>
          <p:nvPr/>
        </p:nvSpPr>
        <p:spPr>
          <a:xfrm>
            <a:off x="2041517" y="4944465"/>
            <a:ext cx="492443" cy="1911349"/>
          </a:xfrm>
          <a:prstGeom prst="rect">
            <a:avLst/>
          </a:prstGeom>
          <a:solidFill>
            <a:schemeClr val="tx1"/>
          </a:solidFill>
        </p:spPr>
        <p:txBody>
          <a:bodyPr vert="eaVert" wrap="square" rtlCol="0">
            <a:spAutoFit/>
          </a:bodyPr>
          <a:lstStyle/>
          <a:p>
            <a:r>
              <a:rPr lang="ja-JP" altLang="en-US" sz="2000" b="1" dirty="0">
                <a:solidFill>
                  <a:schemeClr val="bg1"/>
                </a:solidFill>
                <a:latin typeface="游ゴシック" panose="020B0400000000000000" pitchFamily="50" charset="-128"/>
                <a:ea typeface="游ゴシック" panose="020B0400000000000000" pitchFamily="50" charset="-128"/>
              </a:rPr>
              <a:t>（詳細は次回）</a:t>
            </a:r>
            <a:endParaRPr lang="en-US" altLang="ja-JP" sz="2000" b="1" dirty="0">
              <a:solidFill>
                <a:schemeClr val="bg1"/>
              </a:solidFill>
              <a:latin typeface="游ゴシック" panose="020B0400000000000000" pitchFamily="50" charset="-128"/>
              <a:ea typeface="游ゴシック" panose="020B0400000000000000" pitchFamily="50" charset="-128"/>
            </a:endParaRPr>
          </a:p>
        </p:txBody>
      </p:sp>
      <p:sp>
        <p:nvSpPr>
          <p:cNvPr id="6" name="楕円 5">
            <a:extLst>
              <a:ext uri="{FF2B5EF4-FFF2-40B4-BE49-F238E27FC236}">
                <a16:creationId xmlns:a16="http://schemas.microsoft.com/office/drawing/2014/main" id="{0B347758-C329-887A-6480-23189C54E83A}"/>
              </a:ext>
            </a:extLst>
          </p:cNvPr>
          <p:cNvSpPr/>
          <p:nvPr/>
        </p:nvSpPr>
        <p:spPr>
          <a:xfrm>
            <a:off x="5924772" y="2965825"/>
            <a:ext cx="1196134" cy="8995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ea typeface="游ゴシック" panose="020B0400000000000000" pitchFamily="50" charset="-128"/>
            </a:endParaRPr>
          </a:p>
        </p:txBody>
      </p:sp>
      <mc:AlternateContent xmlns:mc="http://schemas.openxmlformats.org/markup-compatibility/2006" xmlns:p14="http://schemas.microsoft.com/office/powerpoint/2010/main">
        <mc:Choice Requires="p14">
          <p:contentPart p14:bwMode="auto" r:id="rId5">
            <p14:nvContentPartPr>
              <p14:cNvPr id="7" name="インク 6">
                <a:extLst>
                  <a:ext uri="{FF2B5EF4-FFF2-40B4-BE49-F238E27FC236}">
                    <a16:creationId xmlns:a16="http://schemas.microsoft.com/office/drawing/2014/main" id="{0F384C54-3594-876E-77EE-C91BE12022C6}"/>
                  </a:ext>
                </a:extLst>
              </p14:cNvPr>
              <p14:cNvContentPartPr/>
              <p14:nvPr/>
            </p14:nvContentPartPr>
            <p14:xfrm>
              <a:off x="6127056" y="3429000"/>
              <a:ext cx="791567" cy="360"/>
            </p14:xfrm>
          </p:contentPart>
        </mc:Choice>
        <mc:Fallback xmlns="">
          <p:pic>
            <p:nvPicPr>
              <p:cNvPr id="7" name="インク 6">
                <a:extLst>
                  <a:ext uri="{FF2B5EF4-FFF2-40B4-BE49-F238E27FC236}">
                    <a16:creationId xmlns:a16="http://schemas.microsoft.com/office/drawing/2014/main" id="{0F384C54-3594-876E-77EE-C91BE12022C6}"/>
                  </a:ext>
                </a:extLst>
              </p:cNvPr>
              <p:cNvPicPr/>
              <p:nvPr/>
            </p:nvPicPr>
            <p:blipFill>
              <a:blip r:embed="rId8"/>
              <a:stretch>
                <a:fillRect/>
              </a:stretch>
            </p:blipFill>
            <p:spPr>
              <a:xfrm>
                <a:off x="6037064" y="3249000"/>
                <a:ext cx="971190" cy="360000"/>
              </a:xfrm>
              <a:prstGeom prst="rect">
                <a:avLst/>
              </a:prstGeom>
            </p:spPr>
          </p:pic>
        </mc:Fallback>
      </mc:AlternateContent>
      <p:pic>
        <p:nvPicPr>
          <p:cNvPr id="2" name="図 1">
            <a:extLst>
              <a:ext uri="{FF2B5EF4-FFF2-40B4-BE49-F238E27FC236}">
                <a16:creationId xmlns:a16="http://schemas.microsoft.com/office/drawing/2014/main" id="{61AD7023-D285-6205-69D1-1A0A5053FB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895" t="28296" r="20457" b="27852"/>
          <a:stretch/>
        </p:blipFill>
        <p:spPr>
          <a:xfrm>
            <a:off x="3088722" y="-553164"/>
            <a:ext cx="4008999" cy="3968775"/>
          </a:xfrm>
          <a:prstGeom prst="rect">
            <a:avLst/>
          </a:prstGeom>
        </p:spPr>
      </p:pic>
    </p:spTree>
    <p:custDataLst>
      <p:tags r:id="rId1"/>
    </p:custDataLst>
    <p:extLst>
      <p:ext uri="{BB962C8B-B14F-4D97-AF65-F5344CB8AC3E}">
        <p14:creationId xmlns:p14="http://schemas.microsoft.com/office/powerpoint/2010/main" val="3989982264"/>
      </p:ext>
    </p:extLst>
  </p:cSld>
  <p:clrMapOvr>
    <a:masterClrMapping/>
  </p:clrMapOvr>
  <mc:AlternateContent xmlns:mc="http://schemas.openxmlformats.org/markup-compatibility/2006" xmlns:p14="http://schemas.microsoft.com/office/powerpoint/2010/main">
    <mc:Choice Requires="p14">
      <p:transition spd="med" p14:dur="700" advTm="34625">
        <p:fade/>
      </p:transition>
    </mc:Choice>
    <mc:Fallback xmlns="">
      <p:transition spd="med" advTm="3462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flipH="1">
            <a:off x="10898823" y="0"/>
            <a:ext cx="1122021" cy="6962782"/>
          </a:xfrm>
        </p:spPr>
        <p:txBody>
          <a:bodyPr vert="eaVert">
            <a:noAutofit/>
          </a:bodyPr>
          <a:lstStyle/>
          <a:p>
            <a:r>
              <a:rPr kumimoji="1" lang="ja-JP" altLang="en-US" b="1" dirty="0">
                <a:latin typeface="游ゴシック" panose="020B0400000000000000" pitchFamily="50" charset="-128"/>
              </a:rPr>
              <a:t>親鸞聖人が生きられた時代</a:t>
            </a:r>
          </a:p>
        </p:txBody>
      </p:sp>
      <p:sp>
        <p:nvSpPr>
          <p:cNvPr id="4" name="正方形/長方形 3"/>
          <p:cNvSpPr/>
          <p:nvPr/>
        </p:nvSpPr>
        <p:spPr>
          <a:xfrm>
            <a:off x="6941027" y="1140031"/>
            <a:ext cx="3559929" cy="5326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ea typeface="游ゴシック" panose="020B0400000000000000" pitchFamily="50" charset="-128"/>
              </a:rPr>
              <a:t>平安時代</a:t>
            </a:r>
          </a:p>
        </p:txBody>
      </p:sp>
      <p:sp>
        <p:nvSpPr>
          <p:cNvPr id="7" name="ホームベース 6"/>
          <p:cNvSpPr/>
          <p:nvPr/>
        </p:nvSpPr>
        <p:spPr>
          <a:xfrm rot="16200000">
            <a:off x="6400787" y="3944046"/>
            <a:ext cx="4916805" cy="374074"/>
          </a:xfrm>
          <a:prstGeom prst="homePlate">
            <a:avLst/>
          </a:prstGeom>
          <a:solidFill>
            <a:srgbClr val="FD6F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400" b="1" dirty="0">
                <a:solidFill>
                  <a:schemeClr val="bg1"/>
                </a:solidFill>
                <a:ea typeface="游ゴシック" panose="020B0400000000000000" pitchFamily="50" charset="-128"/>
              </a:rPr>
              <a:t>１１７３年　　　　</a:t>
            </a:r>
            <a:endParaRPr lang="en-US" altLang="ja-JP" sz="2400" b="1" dirty="0">
              <a:solidFill>
                <a:schemeClr val="bg1"/>
              </a:solidFill>
              <a:ea typeface="游ゴシック" panose="020B0400000000000000" pitchFamily="50" charset="-128"/>
            </a:endParaRPr>
          </a:p>
          <a:p>
            <a:pPr algn="ctr"/>
            <a:r>
              <a:rPr lang="ja-JP" altLang="en-US" sz="2400" b="1" dirty="0">
                <a:solidFill>
                  <a:schemeClr val="bg1"/>
                </a:solidFill>
                <a:ea typeface="游ゴシック" panose="020B0400000000000000" pitchFamily="50" charset="-128"/>
              </a:rPr>
              <a:t>　親鸞聖人ご誕生</a:t>
            </a:r>
          </a:p>
        </p:txBody>
      </p:sp>
      <p:sp>
        <p:nvSpPr>
          <p:cNvPr id="8" name="ホームベース 7"/>
          <p:cNvSpPr/>
          <p:nvPr/>
        </p:nvSpPr>
        <p:spPr>
          <a:xfrm rot="16200000">
            <a:off x="898534" y="3944046"/>
            <a:ext cx="4916805" cy="374074"/>
          </a:xfrm>
          <a:prstGeom prst="homePlate">
            <a:avLst/>
          </a:prstGeom>
          <a:solidFill>
            <a:srgbClr val="FD6F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400" b="1" dirty="0">
                <a:solidFill>
                  <a:schemeClr val="bg1"/>
                </a:solidFill>
                <a:ea typeface="游ゴシック" panose="020B0400000000000000" pitchFamily="50" charset="-128"/>
              </a:rPr>
              <a:t>１２６３年　　　　</a:t>
            </a:r>
            <a:endParaRPr lang="en-US" altLang="ja-JP" sz="2400" b="1" dirty="0">
              <a:solidFill>
                <a:schemeClr val="bg1"/>
              </a:solidFill>
              <a:ea typeface="游ゴシック" panose="020B0400000000000000" pitchFamily="50" charset="-128"/>
            </a:endParaRPr>
          </a:p>
          <a:p>
            <a:pPr algn="ctr"/>
            <a:r>
              <a:rPr lang="ja-JP" altLang="en-US" sz="2400" b="1" dirty="0">
                <a:solidFill>
                  <a:schemeClr val="bg1"/>
                </a:solidFill>
                <a:ea typeface="游ゴシック" panose="020B0400000000000000" pitchFamily="50" charset="-128"/>
              </a:rPr>
              <a:t>　親鸞聖人ご往生</a:t>
            </a:r>
          </a:p>
        </p:txBody>
      </p:sp>
      <p:sp>
        <p:nvSpPr>
          <p:cNvPr id="9" name="平行四辺形 8"/>
          <p:cNvSpPr/>
          <p:nvPr/>
        </p:nvSpPr>
        <p:spPr>
          <a:xfrm>
            <a:off x="60478" y="1140031"/>
            <a:ext cx="7199042" cy="53265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ea typeface="游ゴシック" panose="020B0400000000000000" pitchFamily="50" charset="-128"/>
              </a:rPr>
              <a:t>鎌倉時代</a:t>
            </a:r>
          </a:p>
        </p:txBody>
      </p:sp>
      <p:sp>
        <p:nvSpPr>
          <p:cNvPr id="10" name="線吹き出し 1 (枠付き) 9"/>
          <p:cNvSpPr/>
          <p:nvPr/>
        </p:nvSpPr>
        <p:spPr>
          <a:xfrm>
            <a:off x="5262316" y="1906706"/>
            <a:ext cx="452006" cy="2924177"/>
          </a:xfrm>
          <a:prstGeom prst="borderCallout1">
            <a:avLst>
              <a:gd name="adj1" fmla="val -16438"/>
              <a:gd name="adj2" fmla="val 49609"/>
              <a:gd name="adj3" fmla="val -263"/>
              <a:gd name="adj4" fmla="val 48550"/>
            </a:avLst>
          </a:prstGeom>
          <a:solidFill>
            <a:schemeClr val="accent1">
              <a:lumMod val="40000"/>
              <a:lumOff val="60000"/>
            </a:schemeClr>
          </a:solidFill>
          <a:ln w="19050" cap="rnd">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ja-JP" altLang="en-US" sz="2000" b="1" dirty="0">
                <a:solidFill>
                  <a:schemeClr val="tx1"/>
                </a:solidFill>
                <a:ea typeface="游ゴシック" panose="020B0400000000000000" pitchFamily="50" charset="-128"/>
              </a:rPr>
              <a:t> １２２１年　承久の乱</a:t>
            </a:r>
          </a:p>
        </p:txBody>
      </p:sp>
      <p:sp>
        <p:nvSpPr>
          <p:cNvPr id="14" name="線吹き出し 1 (枠付き) 13"/>
          <p:cNvSpPr/>
          <p:nvPr/>
        </p:nvSpPr>
        <p:spPr>
          <a:xfrm>
            <a:off x="7466289" y="1906705"/>
            <a:ext cx="461876" cy="3727976"/>
          </a:xfrm>
          <a:prstGeom prst="borderCallout1">
            <a:avLst>
              <a:gd name="adj1" fmla="val -12764"/>
              <a:gd name="adj2" fmla="val 48485"/>
              <a:gd name="adj3" fmla="val -263"/>
              <a:gd name="adj4" fmla="val 48550"/>
            </a:avLst>
          </a:prstGeom>
          <a:solidFill>
            <a:schemeClr val="accent1">
              <a:lumMod val="40000"/>
              <a:lumOff val="60000"/>
            </a:schemeClr>
          </a:solidFill>
          <a:ln w="19050" cap="rnd">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000" b="1" dirty="0">
                <a:solidFill>
                  <a:schemeClr val="tx1"/>
                </a:solidFill>
                <a:ea typeface="游ゴシック" panose="020B0400000000000000" pitchFamily="50" charset="-128"/>
              </a:rPr>
              <a:t>１１８９年　源頼朝、奥州平定</a:t>
            </a:r>
          </a:p>
        </p:txBody>
      </p:sp>
      <p:sp>
        <p:nvSpPr>
          <p:cNvPr id="15" name="線吹き出し 1 (枠付き) 14"/>
          <p:cNvSpPr/>
          <p:nvPr/>
        </p:nvSpPr>
        <p:spPr>
          <a:xfrm>
            <a:off x="2478189" y="1906705"/>
            <a:ext cx="452006" cy="3233704"/>
          </a:xfrm>
          <a:prstGeom prst="borderCallout1">
            <a:avLst>
              <a:gd name="adj1" fmla="val -15494"/>
              <a:gd name="adj2" fmla="val 48451"/>
              <a:gd name="adj3" fmla="val -263"/>
              <a:gd name="adj4" fmla="val 48550"/>
            </a:avLst>
          </a:prstGeom>
          <a:solidFill>
            <a:schemeClr val="accent1">
              <a:lumMod val="40000"/>
              <a:lumOff val="60000"/>
            </a:schemeClr>
          </a:solidFill>
          <a:ln w="19050" cap="rnd">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ja-JP" altLang="en-US" sz="2000" b="1" dirty="0">
                <a:solidFill>
                  <a:schemeClr val="tx1"/>
                </a:solidFill>
                <a:ea typeface="游ゴシック" panose="020B0400000000000000" pitchFamily="50" charset="-128"/>
              </a:rPr>
              <a:t> １２７４年　文永の役</a:t>
            </a:r>
          </a:p>
        </p:txBody>
      </p:sp>
      <p:sp>
        <p:nvSpPr>
          <p:cNvPr id="16" name="線吹き出し 1 (枠付き) 15"/>
          <p:cNvSpPr/>
          <p:nvPr/>
        </p:nvSpPr>
        <p:spPr>
          <a:xfrm>
            <a:off x="6941026" y="1906704"/>
            <a:ext cx="461876" cy="4494095"/>
          </a:xfrm>
          <a:prstGeom prst="borderCallout1">
            <a:avLst>
              <a:gd name="adj1" fmla="val -10560"/>
              <a:gd name="adj2" fmla="val 50318"/>
              <a:gd name="adj3" fmla="val -263"/>
              <a:gd name="adj4" fmla="val 48550"/>
            </a:avLst>
          </a:prstGeom>
          <a:solidFill>
            <a:schemeClr val="accent1">
              <a:lumMod val="40000"/>
              <a:lumOff val="60000"/>
            </a:schemeClr>
          </a:solidFill>
          <a:ln w="19050" cap="rnd">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000" b="1" dirty="0">
                <a:solidFill>
                  <a:schemeClr val="tx1"/>
                </a:solidFill>
                <a:ea typeface="游ゴシック" panose="020B0400000000000000" pitchFamily="50" charset="-128"/>
              </a:rPr>
              <a:t>１１９２年　源頼朝、征夷大将軍就任</a:t>
            </a:r>
          </a:p>
        </p:txBody>
      </p:sp>
      <p:sp>
        <p:nvSpPr>
          <p:cNvPr id="17" name="線吹き出し 1 (枠付き) 16"/>
          <p:cNvSpPr/>
          <p:nvPr/>
        </p:nvSpPr>
        <p:spPr>
          <a:xfrm>
            <a:off x="9502474" y="1906705"/>
            <a:ext cx="461876" cy="4232132"/>
          </a:xfrm>
          <a:prstGeom prst="borderCallout1">
            <a:avLst>
              <a:gd name="adj1" fmla="val -10842"/>
              <a:gd name="adj2" fmla="val 48118"/>
              <a:gd name="adj3" fmla="val -263"/>
              <a:gd name="adj4" fmla="val 48550"/>
            </a:avLst>
          </a:prstGeom>
          <a:solidFill>
            <a:schemeClr val="accent1">
              <a:lumMod val="40000"/>
              <a:lumOff val="60000"/>
            </a:schemeClr>
          </a:solidFill>
          <a:ln w="19050" cap="rnd">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000" b="1" dirty="0">
                <a:solidFill>
                  <a:schemeClr val="tx1"/>
                </a:solidFill>
                <a:ea typeface="游ゴシック" panose="020B0400000000000000" pitchFamily="50" charset="-128"/>
              </a:rPr>
              <a:t>１１６７年　平清盛、太政大臣就任</a:t>
            </a:r>
          </a:p>
        </p:txBody>
      </p:sp>
      <p:sp>
        <p:nvSpPr>
          <p:cNvPr id="18" name="左右矢印 17"/>
          <p:cNvSpPr/>
          <p:nvPr/>
        </p:nvSpPr>
        <p:spPr>
          <a:xfrm>
            <a:off x="7928165" y="535819"/>
            <a:ext cx="1752864" cy="566486"/>
          </a:xfrm>
          <a:prstGeom prst="leftRightArrow">
            <a:avLst>
              <a:gd name="adj1" fmla="val 50000"/>
              <a:gd name="adj2" fmla="val 3703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ea typeface="游ゴシック" panose="020B0400000000000000" pitchFamily="50" charset="-128"/>
              </a:rPr>
              <a:t>源平の争乱期</a:t>
            </a:r>
          </a:p>
        </p:txBody>
      </p:sp>
      <p:sp>
        <p:nvSpPr>
          <p:cNvPr id="20" name="平行四辺形 19"/>
          <p:cNvSpPr/>
          <p:nvPr/>
        </p:nvSpPr>
        <p:spPr>
          <a:xfrm>
            <a:off x="-587644" y="1140030"/>
            <a:ext cx="2110275" cy="532651"/>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ea typeface="游ゴシック" panose="020B0400000000000000" pitchFamily="50" charset="-128"/>
            </a:endParaRPr>
          </a:p>
        </p:txBody>
      </p:sp>
      <p:sp>
        <p:nvSpPr>
          <p:cNvPr id="19" name="線吹き出し 1 (枠付き) 18"/>
          <p:cNvSpPr/>
          <p:nvPr/>
        </p:nvSpPr>
        <p:spPr>
          <a:xfrm>
            <a:off x="1234246" y="1887305"/>
            <a:ext cx="452006" cy="3253105"/>
          </a:xfrm>
          <a:prstGeom prst="borderCallout1">
            <a:avLst>
              <a:gd name="adj1" fmla="val -15494"/>
              <a:gd name="adj2" fmla="val 48451"/>
              <a:gd name="adj3" fmla="val -263"/>
              <a:gd name="adj4" fmla="val 48550"/>
            </a:avLst>
          </a:prstGeom>
          <a:solidFill>
            <a:schemeClr val="accent1">
              <a:lumMod val="40000"/>
              <a:lumOff val="60000"/>
            </a:schemeClr>
          </a:solidFill>
          <a:ln w="19050" cap="rnd">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ja-JP" altLang="en-US" sz="2000" b="1" dirty="0">
                <a:solidFill>
                  <a:schemeClr val="tx1"/>
                </a:solidFill>
                <a:ea typeface="游ゴシック" panose="020B0400000000000000" pitchFamily="50" charset="-128"/>
              </a:rPr>
              <a:t> １３３３年　鎌倉幕府滅亡</a:t>
            </a:r>
          </a:p>
        </p:txBody>
      </p:sp>
      <p:sp>
        <p:nvSpPr>
          <p:cNvPr id="21" name="線吹き出し 1 (枠付き) 20"/>
          <p:cNvSpPr/>
          <p:nvPr/>
        </p:nvSpPr>
        <p:spPr>
          <a:xfrm>
            <a:off x="1852236" y="1906704"/>
            <a:ext cx="452006" cy="3233705"/>
          </a:xfrm>
          <a:prstGeom prst="borderCallout1">
            <a:avLst>
              <a:gd name="adj1" fmla="val -15494"/>
              <a:gd name="adj2" fmla="val 48451"/>
              <a:gd name="adj3" fmla="val -263"/>
              <a:gd name="adj4" fmla="val 48550"/>
            </a:avLst>
          </a:prstGeom>
          <a:solidFill>
            <a:schemeClr val="accent1">
              <a:lumMod val="40000"/>
              <a:lumOff val="60000"/>
            </a:schemeClr>
          </a:solidFill>
          <a:ln w="19050" cap="rnd">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ja-JP" altLang="en-US" sz="2000" b="1" dirty="0">
                <a:solidFill>
                  <a:schemeClr val="tx1"/>
                </a:solidFill>
                <a:ea typeface="游ゴシック" panose="020B0400000000000000" pitchFamily="50" charset="-128"/>
              </a:rPr>
              <a:t> １２８１年　弘安の役</a:t>
            </a:r>
          </a:p>
        </p:txBody>
      </p:sp>
      <p:sp>
        <p:nvSpPr>
          <p:cNvPr id="22" name="左右矢印 21"/>
          <p:cNvSpPr/>
          <p:nvPr/>
        </p:nvSpPr>
        <p:spPr>
          <a:xfrm>
            <a:off x="1689774" y="535820"/>
            <a:ext cx="1240422" cy="579551"/>
          </a:xfrm>
          <a:prstGeom prst="leftRightArrow">
            <a:avLst>
              <a:gd name="adj1" fmla="val 50000"/>
              <a:gd name="adj2" fmla="val 3703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ea typeface="游ゴシック" panose="020B0400000000000000" pitchFamily="50" charset="-128"/>
              </a:rPr>
              <a:t>元寇</a:t>
            </a:r>
          </a:p>
        </p:txBody>
      </p:sp>
      <p:sp>
        <p:nvSpPr>
          <p:cNvPr id="23" name="線吹き出し 1 (枠付き) 22"/>
          <p:cNvSpPr/>
          <p:nvPr/>
        </p:nvSpPr>
        <p:spPr>
          <a:xfrm>
            <a:off x="5879650" y="1906705"/>
            <a:ext cx="452006" cy="4494094"/>
          </a:xfrm>
          <a:prstGeom prst="borderCallout1">
            <a:avLst>
              <a:gd name="adj1" fmla="val -10594"/>
              <a:gd name="adj2" fmla="val 49001"/>
              <a:gd name="adj3" fmla="val -263"/>
              <a:gd name="adj4" fmla="val 48550"/>
            </a:avLst>
          </a:prstGeom>
          <a:solidFill>
            <a:schemeClr val="accent6">
              <a:lumMod val="40000"/>
              <a:lumOff val="60000"/>
            </a:schemeClr>
          </a:solidFill>
          <a:ln w="19050" cap="rnd">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000" b="1" dirty="0">
                <a:solidFill>
                  <a:schemeClr val="tx1"/>
                </a:solidFill>
                <a:ea typeface="游ゴシック" panose="020B0400000000000000" pitchFamily="50" charset="-128"/>
              </a:rPr>
              <a:t>１２１２年　鴨長明</a:t>
            </a:r>
            <a:r>
              <a:rPr lang="en-US" altLang="ja-JP" sz="2000" b="1" dirty="0">
                <a:solidFill>
                  <a:schemeClr val="tx1"/>
                </a:solidFill>
                <a:ea typeface="游ゴシック" panose="020B0400000000000000" pitchFamily="50" charset="-128"/>
              </a:rPr>
              <a:t>『</a:t>
            </a:r>
            <a:r>
              <a:rPr lang="ja-JP" altLang="en-US" sz="2000" b="1" dirty="0">
                <a:solidFill>
                  <a:schemeClr val="tx1"/>
                </a:solidFill>
                <a:ea typeface="游ゴシック" panose="020B0400000000000000" pitchFamily="50" charset="-128"/>
              </a:rPr>
              <a:t>方丈記</a:t>
            </a:r>
            <a:r>
              <a:rPr lang="en-US" altLang="ja-JP" sz="2000" b="1" dirty="0">
                <a:solidFill>
                  <a:schemeClr val="tx1"/>
                </a:solidFill>
                <a:ea typeface="游ゴシック" panose="020B0400000000000000" pitchFamily="50" charset="-128"/>
              </a:rPr>
              <a:t>』</a:t>
            </a:r>
            <a:r>
              <a:rPr lang="ja-JP" altLang="en-US" sz="2000" b="1" dirty="0">
                <a:solidFill>
                  <a:schemeClr val="tx1"/>
                </a:solidFill>
                <a:ea typeface="游ゴシック" panose="020B0400000000000000" pitchFamily="50" charset="-128"/>
              </a:rPr>
              <a:t>を著す</a:t>
            </a:r>
          </a:p>
        </p:txBody>
      </p:sp>
      <p:sp>
        <p:nvSpPr>
          <p:cNvPr id="24" name="線吹き出し 1 (枠付き) 23"/>
          <p:cNvSpPr/>
          <p:nvPr/>
        </p:nvSpPr>
        <p:spPr>
          <a:xfrm>
            <a:off x="3950140" y="1906704"/>
            <a:ext cx="748856" cy="4296387"/>
          </a:xfrm>
          <a:prstGeom prst="borderCallout1">
            <a:avLst>
              <a:gd name="adj1" fmla="val -11234"/>
              <a:gd name="adj2" fmla="val 48873"/>
              <a:gd name="adj3" fmla="val -263"/>
              <a:gd name="adj4" fmla="val 48550"/>
            </a:avLst>
          </a:prstGeom>
          <a:solidFill>
            <a:schemeClr val="accent6">
              <a:lumMod val="40000"/>
              <a:lumOff val="60000"/>
            </a:schemeClr>
          </a:solidFill>
          <a:ln w="19050" cap="rnd">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ja-JP" altLang="en-US" sz="2000" b="1" dirty="0">
                <a:solidFill>
                  <a:schemeClr val="tx1"/>
                </a:solidFill>
                <a:ea typeface="游ゴシック" panose="020B0400000000000000" pitchFamily="50" charset="-128"/>
              </a:rPr>
              <a:t> １２３５年　藤原定家</a:t>
            </a:r>
            <a:r>
              <a:rPr lang="en-US" altLang="ja-JP" sz="2000" b="1" dirty="0">
                <a:solidFill>
                  <a:schemeClr val="tx1"/>
                </a:solidFill>
                <a:ea typeface="游ゴシック" panose="020B0400000000000000" pitchFamily="50" charset="-128"/>
              </a:rPr>
              <a:t>『</a:t>
            </a:r>
            <a:r>
              <a:rPr lang="ja-JP" altLang="en-US" sz="2000" b="1" dirty="0">
                <a:solidFill>
                  <a:schemeClr val="tx1"/>
                </a:solidFill>
                <a:ea typeface="游ゴシック" panose="020B0400000000000000" pitchFamily="50" charset="-128"/>
              </a:rPr>
              <a:t>小倉百人一</a:t>
            </a:r>
            <a:endParaRPr lang="en-US" altLang="ja-JP" sz="2000" b="1" dirty="0">
              <a:solidFill>
                <a:schemeClr val="tx1"/>
              </a:solidFill>
              <a:ea typeface="游ゴシック" panose="020B0400000000000000" pitchFamily="50" charset="-128"/>
            </a:endParaRPr>
          </a:p>
          <a:p>
            <a:r>
              <a:rPr lang="en-US" altLang="ja-JP" sz="2000" b="1" dirty="0">
                <a:solidFill>
                  <a:schemeClr val="tx1"/>
                </a:solidFill>
                <a:ea typeface="游ゴシック" panose="020B0400000000000000" pitchFamily="50" charset="-128"/>
              </a:rPr>
              <a:t>                    </a:t>
            </a:r>
            <a:r>
              <a:rPr lang="ja-JP" altLang="en-US" sz="2000" b="1" dirty="0">
                <a:solidFill>
                  <a:schemeClr val="tx1"/>
                </a:solidFill>
                <a:ea typeface="游ゴシック" panose="020B0400000000000000" pitchFamily="50" charset="-128"/>
              </a:rPr>
              <a:t> 　  首</a:t>
            </a:r>
            <a:r>
              <a:rPr lang="en-US" altLang="ja-JP" sz="2000" b="1" dirty="0">
                <a:solidFill>
                  <a:schemeClr val="tx1"/>
                </a:solidFill>
                <a:ea typeface="游ゴシック" panose="020B0400000000000000" pitchFamily="50" charset="-128"/>
              </a:rPr>
              <a:t>』</a:t>
            </a:r>
            <a:r>
              <a:rPr lang="ja-JP" altLang="en-US" sz="2000" b="1" dirty="0">
                <a:solidFill>
                  <a:schemeClr val="tx1"/>
                </a:solidFill>
                <a:ea typeface="游ゴシック" panose="020B0400000000000000" pitchFamily="50" charset="-128"/>
              </a:rPr>
              <a:t>成る</a:t>
            </a:r>
          </a:p>
        </p:txBody>
      </p:sp>
      <p:sp>
        <p:nvSpPr>
          <p:cNvPr id="25" name="線吹き出し 1 (枠付き) 24"/>
          <p:cNvSpPr/>
          <p:nvPr/>
        </p:nvSpPr>
        <p:spPr>
          <a:xfrm>
            <a:off x="4766333" y="1906704"/>
            <a:ext cx="452006" cy="3975112"/>
          </a:xfrm>
          <a:prstGeom prst="borderCallout1">
            <a:avLst>
              <a:gd name="adj1" fmla="val -12141"/>
              <a:gd name="adj2" fmla="val 48485"/>
              <a:gd name="adj3" fmla="val -263"/>
              <a:gd name="adj4" fmla="val 48550"/>
            </a:avLst>
          </a:prstGeom>
          <a:solidFill>
            <a:schemeClr val="accent1">
              <a:lumMod val="40000"/>
              <a:lumOff val="60000"/>
            </a:schemeClr>
          </a:solidFill>
          <a:ln w="19050" cap="rnd">
            <a:solidFill>
              <a:schemeClr val="tx1"/>
            </a:solidFill>
            <a:headEnd type="ova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000" b="1" dirty="0">
                <a:solidFill>
                  <a:schemeClr val="tx1"/>
                </a:solidFill>
                <a:ea typeface="游ゴシック" panose="020B0400000000000000" pitchFamily="50" charset="-128"/>
              </a:rPr>
              <a:t>１２３２年　「御成敗式目」制定</a:t>
            </a:r>
          </a:p>
        </p:txBody>
      </p:sp>
    </p:spTree>
    <p:custDataLst>
      <p:tags r:id="rId1"/>
    </p:custDataLst>
    <p:extLst>
      <p:ext uri="{BB962C8B-B14F-4D97-AF65-F5344CB8AC3E}">
        <p14:creationId xmlns:p14="http://schemas.microsoft.com/office/powerpoint/2010/main" val="2271215999"/>
      </p:ext>
    </p:extLst>
  </p:cSld>
  <p:clrMapOvr>
    <a:masterClrMapping/>
  </p:clrMapOvr>
  <mc:AlternateContent xmlns:mc="http://schemas.openxmlformats.org/markup-compatibility/2006" xmlns:p14="http://schemas.microsoft.com/office/powerpoint/2010/main">
    <mc:Choice Requires="p14">
      <p:transition spd="med" p14:dur="700" advTm="51909">
        <p:fade/>
      </p:transition>
    </mc:Choice>
    <mc:Fallback xmlns="">
      <p:transition spd="med" advTm="519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15009" y="199059"/>
            <a:ext cx="6207580" cy="923330"/>
          </a:xfrm>
          <a:prstGeom prst="rect">
            <a:avLst/>
          </a:prstGeom>
          <a:noFill/>
          <a:ln w="38100">
            <a:noFill/>
          </a:ln>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■無動寺谷とは</a:t>
            </a:r>
          </a:p>
        </p:txBody>
      </p:sp>
      <p:sp>
        <p:nvSpPr>
          <p:cNvPr id="5" name="テキスト ボックス 4"/>
          <p:cNvSpPr txBox="1"/>
          <p:nvPr/>
        </p:nvSpPr>
        <p:spPr>
          <a:xfrm>
            <a:off x="543519" y="1295303"/>
            <a:ext cx="8266876" cy="830997"/>
          </a:xfrm>
          <a:prstGeom prst="rect">
            <a:avLst/>
          </a:prstGeom>
          <a:noFill/>
        </p:spPr>
        <p:txBody>
          <a:bodyPr wrap="square" rtlCol="0">
            <a:spAutoFit/>
          </a:bodyPr>
          <a:lstStyle/>
          <a:p>
            <a:r>
              <a:rPr lang="ja-JP" altLang="en-US" sz="4800" b="1" dirty="0">
                <a:latin typeface="游ゴシック" panose="020B0400000000000000" pitchFamily="50" charset="-128"/>
                <a:ea typeface="游ゴシック" panose="020B0400000000000000" pitchFamily="50" charset="-128"/>
              </a:rPr>
              <a:t>・今日の“千日回峰行”の拠点。</a:t>
            </a:r>
            <a:endParaRPr lang="en-US" altLang="ja-JP" sz="4800" b="1" dirty="0">
              <a:latin typeface="游ゴシック" panose="020B0400000000000000" pitchFamily="50" charset="-128"/>
              <a:ea typeface="游ゴシック" panose="020B0400000000000000" pitchFamily="50" charset="-128"/>
            </a:endParaRPr>
          </a:p>
        </p:txBody>
      </p:sp>
      <p:sp>
        <p:nvSpPr>
          <p:cNvPr id="6" name="テキスト ボックス 5"/>
          <p:cNvSpPr txBox="1"/>
          <p:nvPr/>
        </p:nvSpPr>
        <p:spPr>
          <a:xfrm>
            <a:off x="543518" y="2328838"/>
            <a:ext cx="10670582" cy="1569660"/>
          </a:xfrm>
          <a:prstGeom prst="rect">
            <a:avLst/>
          </a:prstGeom>
          <a:noFill/>
        </p:spPr>
        <p:txBody>
          <a:bodyPr wrap="square" rtlCol="0">
            <a:spAutoFit/>
          </a:bodyPr>
          <a:lstStyle/>
          <a:p>
            <a:r>
              <a:rPr lang="ja-JP" altLang="en-US" sz="4800" b="1" dirty="0">
                <a:latin typeface="游ゴシック" panose="020B0400000000000000" pitchFamily="50" charset="-128"/>
                <a:ea typeface="游ゴシック" panose="020B0400000000000000" pitchFamily="50" charset="-128"/>
              </a:rPr>
              <a:t>・千日回峰行最大の山場である“堂入”は、明王堂で修行される。</a:t>
            </a:r>
            <a:endParaRPr lang="en-US" altLang="ja-JP" sz="4800" b="1" dirty="0">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543518" y="4101036"/>
            <a:ext cx="7106729" cy="830997"/>
          </a:xfrm>
          <a:prstGeom prst="rect">
            <a:avLst/>
          </a:prstGeom>
          <a:noFill/>
        </p:spPr>
        <p:txBody>
          <a:bodyPr wrap="square" rtlCol="0">
            <a:spAutoFit/>
          </a:bodyPr>
          <a:lstStyle/>
          <a:p>
            <a:r>
              <a:rPr lang="ja-JP" altLang="en-US" sz="4800" b="1" dirty="0">
                <a:latin typeface="游ゴシック" panose="020B0400000000000000" pitchFamily="50" charset="-128"/>
                <a:ea typeface="游ゴシック" panose="020B0400000000000000" pitchFamily="50" charset="-128"/>
              </a:rPr>
              <a:t>・回峰地獄</a:t>
            </a:r>
            <a:endParaRPr lang="en-US" altLang="ja-JP" sz="4800" b="1" dirty="0">
              <a:latin typeface="游ゴシック" panose="020B0400000000000000" pitchFamily="50" charset="-128"/>
              <a:ea typeface="游ゴシック" panose="020B0400000000000000" pitchFamily="50" charset="-128"/>
            </a:endParaRPr>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84222" y="2328838"/>
            <a:ext cx="6087177" cy="5749853"/>
          </a:xfrm>
          <a:prstGeom prst="rect">
            <a:avLst/>
          </a:prstGeom>
        </p:spPr>
      </p:pic>
    </p:spTree>
    <p:custDataLst>
      <p:tags r:id="rId1"/>
    </p:custDataLst>
    <p:extLst>
      <p:ext uri="{BB962C8B-B14F-4D97-AF65-F5344CB8AC3E}">
        <p14:creationId xmlns:p14="http://schemas.microsoft.com/office/powerpoint/2010/main" val="2354322150"/>
      </p:ext>
    </p:extLst>
  </p:cSld>
  <p:clrMapOvr>
    <a:masterClrMapping/>
  </p:clrMapOvr>
  <mc:AlternateContent xmlns:mc="http://schemas.openxmlformats.org/markup-compatibility/2006" xmlns:p14="http://schemas.microsoft.com/office/powerpoint/2010/main">
    <mc:Choice Requires="p14">
      <p:transition spd="med" p14:dur="700" advTm="58671">
        <p:fade/>
      </p:transition>
    </mc:Choice>
    <mc:Fallback xmlns="">
      <p:transition spd="med" advTm="5867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48807" y="118546"/>
            <a:ext cx="6171764" cy="923330"/>
          </a:xfrm>
          <a:prstGeom prst="rect">
            <a:avLst/>
          </a:prstGeom>
          <a:noFill/>
          <a:ln w="38100">
            <a:noFill/>
          </a:ln>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■千日回峰行とは</a:t>
            </a:r>
          </a:p>
        </p:txBody>
      </p:sp>
      <p:sp>
        <p:nvSpPr>
          <p:cNvPr id="3" name="正方形/長方形 2"/>
          <p:cNvSpPr/>
          <p:nvPr/>
        </p:nvSpPr>
        <p:spPr>
          <a:xfrm>
            <a:off x="327848" y="1170207"/>
            <a:ext cx="8949501" cy="1323439"/>
          </a:xfrm>
          <a:prstGeom prst="rect">
            <a:avLst/>
          </a:prstGeom>
        </p:spPr>
        <p:txBody>
          <a:bodyPr wrap="square">
            <a:spAutoFit/>
          </a:bodyPr>
          <a:lstStyle/>
          <a:p>
            <a:r>
              <a:rPr lang="ja-JP" altLang="en-US" sz="4000" b="1" dirty="0">
                <a:solidFill>
                  <a:srgbClr val="000000"/>
                </a:solidFill>
                <a:latin typeface="游ゴシック" panose="020B0400000000000000" pitchFamily="50" charset="-128"/>
                <a:ea typeface="游ゴシック" panose="020B0400000000000000" pitchFamily="50" charset="-128"/>
              </a:rPr>
              <a:t>◎寺院・神社・霊石・霊水等の聖跡を</a:t>
            </a:r>
            <a:endParaRPr lang="en-US" altLang="ja-JP" sz="4000" b="1" dirty="0">
              <a:solidFill>
                <a:srgbClr val="000000"/>
              </a:solidFill>
              <a:latin typeface="游ゴシック" panose="020B0400000000000000" pitchFamily="50" charset="-128"/>
              <a:ea typeface="游ゴシック" panose="020B0400000000000000" pitchFamily="50" charset="-128"/>
            </a:endParaRPr>
          </a:p>
          <a:p>
            <a:r>
              <a:rPr lang="ja-JP" altLang="en-US" sz="4000" b="1" dirty="0">
                <a:solidFill>
                  <a:srgbClr val="000000"/>
                </a:solidFill>
                <a:latin typeface="游ゴシック" panose="020B0400000000000000" pitchFamily="50" charset="-128"/>
                <a:ea typeface="游ゴシック" panose="020B0400000000000000" pitchFamily="50" charset="-128"/>
              </a:rPr>
              <a:t>　礼拝行道する修行。</a:t>
            </a:r>
            <a:endParaRPr lang="ja-JP" altLang="en-US" sz="4000" b="1" dirty="0">
              <a:latin typeface="游ゴシック" panose="020B0400000000000000" pitchFamily="50" charset="-128"/>
              <a:ea typeface="游ゴシック" panose="020B0400000000000000" pitchFamily="50" charset="-128"/>
            </a:endParaRPr>
          </a:p>
        </p:txBody>
      </p:sp>
      <p:sp>
        <p:nvSpPr>
          <p:cNvPr id="5" name="正方形/長方形 4"/>
          <p:cNvSpPr/>
          <p:nvPr/>
        </p:nvSpPr>
        <p:spPr>
          <a:xfrm>
            <a:off x="327848" y="2734478"/>
            <a:ext cx="9235251" cy="1323439"/>
          </a:xfrm>
          <a:prstGeom prst="rect">
            <a:avLst/>
          </a:prstGeom>
        </p:spPr>
        <p:txBody>
          <a:bodyPr wrap="square">
            <a:spAutoFit/>
          </a:bodyPr>
          <a:lstStyle/>
          <a:p>
            <a:r>
              <a:rPr lang="ja-JP" altLang="en-US" sz="4000" b="1" dirty="0">
                <a:solidFill>
                  <a:srgbClr val="000000"/>
                </a:solidFill>
                <a:latin typeface="游ゴシック" panose="020B0400000000000000" pitchFamily="50" charset="-128"/>
                <a:ea typeface="游ゴシック" panose="020B0400000000000000" pitchFamily="50" charset="-128"/>
              </a:rPr>
              <a:t>・相応和尚（</a:t>
            </a:r>
            <a:r>
              <a:rPr lang="en-US" altLang="ja-JP" sz="4000" b="1" dirty="0">
                <a:solidFill>
                  <a:srgbClr val="000000"/>
                </a:solidFill>
                <a:latin typeface="游ゴシック" panose="020B0400000000000000" pitchFamily="50" charset="-128"/>
                <a:ea typeface="游ゴシック" panose="020B0400000000000000" pitchFamily="50" charset="-128"/>
              </a:rPr>
              <a:t>831</a:t>
            </a:r>
            <a:r>
              <a:rPr lang="ja-JP" altLang="en-US" sz="4000" b="1" dirty="0">
                <a:solidFill>
                  <a:srgbClr val="000000"/>
                </a:solidFill>
                <a:latin typeface="游ゴシック" panose="020B0400000000000000" pitchFamily="50" charset="-128"/>
                <a:ea typeface="游ゴシック" panose="020B0400000000000000" pitchFamily="50" charset="-128"/>
              </a:rPr>
              <a:t>－</a:t>
            </a:r>
            <a:r>
              <a:rPr lang="en-US" altLang="ja-JP" sz="4000" b="1" dirty="0">
                <a:solidFill>
                  <a:srgbClr val="000000"/>
                </a:solidFill>
                <a:latin typeface="游ゴシック" panose="020B0400000000000000" pitchFamily="50" charset="-128"/>
                <a:ea typeface="游ゴシック" panose="020B0400000000000000" pitchFamily="50" charset="-128"/>
              </a:rPr>
              <a:t>918</a:t>
            </a:r>
            <a:r>
              <a:rPr lang="ja-JP" altLang="en-US" sz="4000" b="1" dirty="0">
                <a:solidFill>
                  <a:srgbClr val="000000"/>
                </a:solidFill>
                <a:latin typeface="游ゴシック" panose="020B0400000000000000" pitchFamily="50" charset="-128"/>
                <a:ea typeface="游ゴシック" panose="020B0400000000000000" pitchFamily="50" charset="-128"/>
              </a:rPr>
              <a:t>）によって</a:t>
            </a:r>
            <a:endParaRPr lang="en-US" altLang="ja-JP" sz="4000" b="1" dirty="0">
              <a:solidFill>
                <a:srgbClr val="000000"/>
              </a:solidFill>
              <a:latin typeface="游ゴシック" panose="020B0400000000000000" pitchFamily="50" charset="-128"/>
              <a:ea typeface="游ゴシック" panose="020B0400000000000000" pitchFamily="50" charset="-128"/>
            </a:endParaRPr>
          </a:p>
          <a:p>
            <a:r>
              <a:rPr lang="ja-JP" altLang="en-US" sz="4000" b="1" dirty="0">
                <a:solidFill>
                  <a:srgbClr val="000000"/>
                </a:solidFill>
                <a:latin typeface="游ゴシック" panose="020B0400000000000000" pitchFamily="50" charset="-128"/>
                <a:ea typeface="游ゴシック" panose="020B0400000000000000" pitchFamily="50" charset="-128"/>
              </a:rPr>
              <a:t>　始められる。</a:t>
            </a:r>
            <a:endParaRPr lang="ja-JP" altLang="en-US" sz="4000" b="1" dirty="0">
              <a:latin typeface="游ゴシック" panose="020B0400000000000000" pitchFamily="50" charset="-128"/>
              <a:ea typeface="游ゴシック" panose="020B0400000000000000" pitchFamily="50" charset="-128"/>
            </a:endParaRP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1202" y="1831926"/>
            <a:ext cx="2982186" cy="4986605"/>
          </a:xfrm>
          <a:prstGeom prst="rect">
            <a:avLst/>
          </a:prstGeom>
        </p:spPr>
      </p:pic>
      <p:sp>
        <p:nvSpPr>
          <p:cNvPr id="4" name="正方形/長方形 3">
            <a:extLst>
              <a:ext uri="{FF2B5EF4-FFF2-40B4-BE49-F238E27FC236}">
                <a16:creationId xmlns:a16="http://schemas.microsoft.com/office/drawing/2014/main" id="{4F8EAB6B-7C00-949B-8E41-6174CE4F0F81}"/>
              </a:ext>
            </a:extLst>
          </p:cNvPr>
          <p:cNvSpPr/>
          <p:nvPr/>
        </p:nvSpPr>
        <p:spPr>
          <a:xfrm>
            <a:off x="327849" y="4364354"/>
            <a:ext cx="8949500" cy="1323439"/>
          </a:xfrm>
          <a:prstGeom prst="rect">
            <a:avLst/>
          </a:prstGeom>
        </p:spPr>
        <p:txBody>
          <a:bodyPr wrap="square">
            <a:spAutoFit/>
          </a:bodyPr>
          <a:lstStyle/>
          <a:p>
            <a:r>
              <a:rPr lang="ja-JP" altLang="en-US" sz="4000" b="1" dirty="0">
                <a:solidFill>
                  <a:srgbClr val="000000"/>
                </a:solidFill>
                <a:latin typeface="游ゴシック" panose="020B0400000000000000" pitchFamily="50" charset="-128"/>
                <a:ea typeface="游ゴシック" panose="020B0400000000000000" pitchFamily="50" charset="-128"/>
              </a:rPr>
              <a:t>・親鸞聖人も千日回峰行をされて</a:t>
            </a:r>
            <a:endParaRPr lang="en-US" altLang="ja-JP" sz="4000" b="1" dirty="0">
              <a:solidFill>
                <a:srgbClr val="000000"/>
              </a:solidFill>
              <a:latin typeface="游ゴシック" panose="020B0400000000000000" pitchFamily="50" charset="-128"/>
              <a:ea typeface="游ゴシック" panose="020B0400000000000000" pitchFamily="50" charset="-128"/>
            </a:endParaRPr>
          </a:p>
          <a:p>
            <a:r>
              <a:rPr lang="ja-JP" altLang="en-US" sz="4000" b="1" dirty="0">
                <a:solidFill>
                  <a:srgbClr val="000000"/>
                </a:solidFill>
                <a:latin typeface="游ゴシック" panose="020B0400000000000000" pitchFamily="50" charset="-128"/>
                <a:ea typeface="游ゴシック" panose="020B0400000000000000" pitchFamily="50" charset="-128"/>
              </a:rPr>
              <a:t>　おられた</a:t>
            </a:r>
            <a:r>
              <a:rPr lang="en-US" altLang="ja-JP" sz="4000" b="1" dirty="0">
                <a:solidFill>
                  <a:srgbClr val="000000"/>
                </a:solidFill>
                <a:latin typeface="游ゴシック" panose="020B0400000000000000" pitchFamily="50" charset="-128"/>
                <a:ea typeface="游ゴシック" panose="020B0400000000000000" pitchFamily="50" charset="-128"/>
              </a:rPr>
              <a:t>…</a:t>
            </a:r>
            <a:r>
              <a:rPr lang="ja-JP" altLang="en-US" sz="4000" b="1" dirty="0">
                <a:solidFill>
                  <a:srgbClr val="000000"/>
                </a:solidFill>
                <a:latin typeface="游ゴシック" panose="020B0400000000000000" pitchFamily="50" charset="-128"/>
                <a:ea typeface="游ゴシック" panose="020B0400000000000000" pitchFamily="50" charset="-128"/>
              </a:rPr>
              <a:t>？</a:t>
            </a:r>
            <a:endParaRPr lang="en-US" altLang="ja-JP" sz="4000" b="1" dirty="0">
              <a:solidFill>
                <a:srgbClr val="000000"/>
              </a:solidFill>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771351345"/>
      </p:ext>
    </p:extLst>
  </p:cSld>
  <p:clrMapOvr>
    <a:masterClrMapping/>
  </p:clrMapOvr>
  <mc:AlternateContent xmlns:mc="http://schemas.openxmlformats.org/markup-compatibility/2006" xmlns:p14="http://schemas.microsoft.com/office/powerpoint/2010/main">
    <mc:Choice Requires="p14">
      <p:transition spd="med" p14:dur="700" advTm="65237">
        <p:fade/>
      </p:transition>
    </mc:Choice>
    <mc:Fallback xmlns="">
      <p:transition spd="med" advTm="652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9AA0E-6342-0E5E-6CC5-E40F704DC03D}"/>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3478B772-1EF8-CB63-9276-C704B5949069}"/>
              </a:ext>
            </a:extLst>
          </p:cNvPr>
          <p:cNvSpPr/>
          <p:nvPr/>
        </p:nvSpPr>
        <p:spPr>
          <a:xfrm>
            <a:off x="818015" y="1070010"/>
            <a:ext cx="6096000" cy="5632311"/>
          </a:xfrm>
          <a:prstGeom prst="rect">
            <a:avLst/>
          </a:prstGeom>
        </p:spPr>
        <p:txBody>
          <a:bodyPr>
            <a:spAutoFit/>
          </a:bodyPr>
          <a:lstStyle/>
          <a:p>
            <a:pPr algn="just"/>
            <a:r>
              <a:rPr lang="en-US" altLang="ja-JP" sz="3200" b="1" dirty="0">
                <a:solidFill>
                  <a:srgbClr val="000000"/>
                </a:solidFill>
                <a:latin typeface="游ゴシック" panose="020B0400000000000000" pitchFamily="50" charset="-128"/>
                <a:ea typeface="游ゴシック" panose="020B0400000000000000" pitchFamily="50" charset="-128"/>
              </a:rPr>
              <a:t>1</a:t>
            </a:r>
            <a:r>
              <a:rPr lang="ja-JP" altLang="en-US" sz="3200" b="1" dirty="0">
                <a:solidFill>
                  <a:srgbClr val="000000"/>
                </a:solidFill>
                <a:latin typeface="游ゴシック" panose="020B0400000000000000" pitchFamily="50" charset="-128"/>
                <a:ea typeface="游ゴシック" panose="020B0400000000000000" pitchFamily="50" charset="-128"/>
              </a:rPr>
              <a:t>年目 </a:t>
            </a:r>
            <a:r>
              <a:rPr lang="en-US" altLang="ja-JP"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000000"/>
                </a:solidFill>
                <a:latin typeface="游ゴシック" panose="020B0400000000000000" pitchFamily="50" charset="-128"/>
                <a:ea typeface="游ゴシック" panose="020B0400000000000000" pitchFamily="50" charset="-128"/>
              </a:rPr>
              <a:t>～第</a:t>
            </a:r>
            <a:r>
              <a:rPr lang="en-US" altLang="ja-JP" sz="3200" b="1" dirty="0">
                <a:solidFill>
                  <a:srgbClr val="000000"/>
                </a:solidFill>
                <a:latin typeface="游ゴシック" panose="020B0400000000000000" pitchFamily="50" charset="-128"/>
                <a:ea typeface="游ゴシック" panose="020B0400000000000000" pitchFamily="50" charset="-128"/>
              </a:rPr>
              <a:t>100</a:t>
            </a:r>
            <a:r>
              <a:rPr lang="ja-JP" altLang="en-US" sz="3200" b="1" dirty="0">
                <a:solidFill>
                  <a:srgbClr val="000000"/>
                </a:solidFill>
                <a:latin typeface="游ゴシック" panose="020B0400000000000000" pitchFamily="50" charset="-128"/>
                <a:ea typeface="游ゴシック" panose="020B0400000000000000" pitchFamily="50" charset="-128"/>
              </a:rPr>
              <a:t>日</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en-US" altLang="ja-JP" sz="3200" b="1" dirty="0">
                <a:solidFill>
                  <a:srgbClr val="000000"/>
                </a:solidFill>
                <a:latin typeface="游ゴシック" panose="020B0400000000000000" pitchFamily="50" charset="-128"/>
                <a:ea typeface="游ゴシック" panose="020B0400000000000000" pitchFamily="50" charset="-128"/>
              </a:rPr>
              <a:t>2</a:t>
            </a:r>
            <a:r>
              <a:rPr lang="ja-JP" altLang="en-US" sz="3200" b="1" dirty="0">
                <a:solidFill>
                  <a:srgbClr val="000000"/>
                </a:solidFill>
                <a:latin typeface="游ゴシック" panose="020B0400000000000000" pitchFamily="50" charset="-128"/>
                <a:ea typeface="游ゴシック" panose="020B0400000000000000" pitchFamily="50" charset="-128"/>
              </a:rPr>
              <a:t>年目 </a:t>
            </a:r>
            <a:r>
              <a:rPr lang="en-US" altLang="ja-JP"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000000"/>
                </a:solidFill>
                <a:latin typeface="游ゴシック" panose="020B0400000000000000" pitchFamily="50" charset="-128"/>
                <a:ea typeface="游ゴシック" panose="020B0400000000000000" pitchFamily="50" charset="-128"/>
              </a:rPr>
              <a:t>～第</a:t>
            </a:r>
            <a:r>
              <a:rPr lang="en-US" altLang="ja-JP" sz="3200" b="1" dirty="0">
                <a:solidFill>
                  <a:srgbClr val="000000"/>
                </a:solidFill>
                <a:latin typeface="游ゴシック" panose="020B0400000000000000" pitchFamily="50" charset="-128"/>
                <a:ea typeface="游ゴシック" panose="020B0400000000000000" pitchFamily="50" charset="-128"/>
              </a:rPr>
              <a:t>200</a:t>
            </a:r>
            <a:r>
              <a:rPr lang="ja-JP" altLang="en-US" sz="3200" b="1" dirty="0">
                <a:solidFill>
                  <a:srgbClr val="000000"/>
                </a:solidFill>
                <a:latin typeface="游ゴシック" panose="020B0400000000000000" pitchFamily="50" charset="-128"/>
                <a:ea typeface="游ゴシック" panose="020B0400000000000000" pitchFamily="50" charset="-128"/>
              </a:rPr>
              <a:t>日</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en-US" altLang="ja-JP" sz="3200" b="1" dirty="0">
                <a:solidFill>
                  <a:srgbClr val="000000"/>
                </a:solidFill>
                <a:latin typeface="游ゴシック" panose="020B0400000000000000" pitchFamily="50" charset="-128"/>
                <a:ea typeface="游ゴシック" panose="020B0400000000000000" pitchFamily="50" charset="-128"/>
              </a:rPr>
              <a:t>3</a:t>
            </a:r>
            <a:r>
              <a:rPr lang="ja-JP" altLang="en-US" sz="3200" b="1" dirty="0">
                <a:solidFill>
                  <a:srgbClr val="000000"/>
                </a:solidFill>
                <a:latin typeface="游ゴシック" panose="020B0400000000000000" pitchFamily="50" charset="-128"/>
                <a:ea typeface="游ゴシック" panose="020B0400000000000000" pitchFamily="50" charset="-128"/>
              </a:rPr>
              <a:t>年目 </a:t>
            </a:r>
            <a:r>
              <a:rPr lang="en-US" altLang="ja-JP"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000000"/>
                </a:solidFill>
                <a:latin typeface="游ゴシック" panose="020B0400000000000000" pitchFamily="50" charset="-128"/>
                <a:ea typeface="游ゴシック" panose="020B0400000000000000" pitchFamily="50" charset="-128"/>
              </a:rPr>
              <a:t>～第</a:t>
            </a:r>
            <a:r>
              <a:rPr lang="en-US" altLang="ja-JP" sz="3200" b="1" dirty="0">
                <a:solidFill>
                  <a:srgbClr val="000000"/>
                </a:solidFill>
                <a:latin typeface="游ゴシック" panose="020B0400000000000000" pitchFamily="50" charset="-128"/>
                <a:ea typeface="游ゴシック" panose="020B0400000000000000" pitchFamily="50" charset="-128"/>
              </a:rPr>
              <a:t>300</a:t>
            </a:r>
            <a:r>
              <a:rPr lang="ja-JP" altLang="en-US" sz="3200" b="1" dirty="0">
                <a:solidFill>
                  <a:srgbClr val="000000"/>
                </a:solidFill>
                <a:latin typeface="游ゴシック" panose="020B0400000000000000" pitchFamily="50" charset="-128"/>
                <a:ea typeface="游ゴシック" panose="020B0400000000000000" pitchFamily="50" charset="-128"/>
              </a:rPr>
              <a:t>日</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en-US" altLang="ja-JP" sz="3200" b="1" dirty="0">
                <a:solidFill>
                  <a:srgbClr val="000000"/>
                </a:solidFill>
                <a:latin typeface="游ゴシック" panose="020B0400000000000000" pitchFamily="50" charset="-128"/>
                <a:ea typeface="游ゴシック" panose="020B0400000000000000" pitchFamily="50" charset="-128"/>
              </a:rPr>
              <a:t>4</a:t>
            </a:r>
            <a:r>
              <a:rPr lang="ja-JP" altLang="en-US" sz="3200" b="1" dirty="0">
                <a:solidFill>
                  <a:srgbClr val="000000"/>
                </a:solidFill>
                <a:latin typeface="游ゴシック" panose="020B0400000000000000" pitchFamily="50" charset="-128"/>
                <a:ea typeface="游ゴシック" panose="020B0400000000000000" pitchFamily="50" charset="-128"/>
              </a:rPr>
              <a:t>年目 </a:t>
            </a:r>
            <a:r>
              <a:rPr lang="en-US" altLang="ja-JP"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000000"/>
                </a:solidFill>
                <a:latin typeface="游ゴシック" panose="020B0400000000000000" pitchFamily="50" charset="-128"/>
                <a:ea typeface="游ゴシック" panose="020B0400000000000000" pitchFamily="50" charset="-128"/>
              </a:rPr>
              <a:t>～第</a:t>
            </a:r>
            <a:r>
              <a:rPr lang="en-US" altLang="ja-JP" sz="3200" b="1" dirty="0">
                <a:solidFill>
                  <a:srgbClr val="000000"/>
                </a:solidFill>
                <a:latin typeface="游ゴシック" panose="020B0400000000000000" pitchFamily="50" charset="-128"/>
                <a:ea typeface="游ゴシック" panose="020B0400000000000000" pitchFamily="50" charset="-128"/>
              </a:rPr>
              <a:t>500</a:t>
            </a:r>
            <a:r>
              <a:rPr lang="ja-JP" altLang="en-US" sz="3200" b="1" dirty="0">
                <a:solidFill>
                  <a:srgbClr val="000000"/>
                </a:solidFill>
                <a:latin typeface="游ゴシック" panose="020B0400000000000000" pitchFamily="50" charset="-128"/>
                <a:ea typeface="游ゴシック" panose="020B0400000000000000" pitchFamily="50" charset="-128"/>
              </a:rPr>
              <a:t>日</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en-US" altLang="ja-JP" sz="3200" b="1" dirty="0">
                <a:solidFill>
                  <a:srgbClr val="000000"/>
                </a:solidFill>
                <a:latin typeface="游ゴシック" panose="020B0400000000000000" pitchFamily="50" charset="-128"/>
                <a:ea typeface="游ゴシック" panose="020B0400000000000000" pitchFamily="50" charset="-128"/>
              </a:rPr>
              <a:t>5</a:t>
            </a:r>
            <a:r>
              <a:rPr lang="ja-JP" altLang="en-US" sz="3200" b="1" dirty="0">
                <a:solidFill>
                  <a:srgbClr val="000000"/>
                </a:solidFill>
                <a:latin typeface="游ゴシック" panose="020B0400000000000000" pitchFamily="50" charset="-128"/>
                <a:ea typeface="游ゴシック" panose="020B0400000000000000" pitchFamily="50" charset="-128"/>
              </a:rPr>
              <a:t>年目 </a:t>
            </a:r>
            <a:r>
              <a:rPr lang="en-US" altLang="ja-JP"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000000"/>
                </a:solidFill>
                <a:latin typeface="游ゴシック" panose="020B0400000000000000" pitchFamily="50" charset="-128"/>
                <a:ea typeface="游ゴシック" panose="020B0400000000000000" pitchFamily="50" charset="-128"/>
              </a:rPr>
              <a:t>～第</a:t>
            </a:r>
            <a:r>
              <a:rPr lang="en-US" altLang="ja-JP" sz="3200" b="1" dirty="0">
                <a:solidFill>
                  <a:srgbClr val="000000"/>
                </a:solidFill>
                <a:latin typeface="游ゴシック" panose="020B0400000000000000" pitchFamily="50" charset="-128"/>
                <a:ea typeface="游ゴシック" panose="020B0400000000000000" pitchFamily="50" charset="-128"/>
              </a:rPr>
              <a:t>700</a:t>
            </a:r>
            <a:r>
              <a:rPr lang="ja-JP" altLang="en-US" sz="3200" b="1" dirty="0">
                <a:solidFill>
                  <a:srgbClr val="000000"/>
                </a:solidFill>
                <a:latin typeface="游ゴシック" panose="020B0400000000000000" pitchFamily="50" charset="-128"/>
                <a:ea typeface="游ゴシック" panose="020B0400000000000000" pitchFamily="50" charset="-128"/>
              </a:rPr>
              <a:t>日</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ja-JP" altLang="en-US"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FF0000"/>
                </a:solidFill>
                <a:latin typeface="游ゴシック" panose="020B0400000000000000" pitchFamily="50" charset="-128"/>
                <a:ea typeface="游ゴシック" panose="020B0400000000000000" pitchFamily="50" charset="-128"/>
              </a:rPr>
              <a:t>堂入</a:t>
            </a:r>
            <a:r>
              <a:rPr lang="ja-JP" altLang="en-US" sz="3200" b="1" dirty="0">
                <a:solidFill>
                  <a:srgbClr val="000000"/>
                </a:solidFill>
                <a:latin typeface="游ゴシック" panose="020B0400000000000000" pitchFamily="50" charset="-128"/>
                <a:ea typeface="游ゴシック" panose="020B0400000000000000" pitchFamily="50" charset="-128"/>
              </a:rPr>
              <a:t>」</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en-US" altLang="ja-JP" sz="3200" b="1" dirty="0">
                <a:solidFill>
                  <a:srgbClr val="000000"/>
                </a:solidFill>
                <a:latin typeface="游ゴシック" panose="020B0400000000000000" pitchFamily="50" charset="-128"/>
                <a:ea typeface="游ゴシック" panose="020B0400000000000000" pitchFamily="50" charset="-128"/>
              </a:rPr>
              <a:t>6</a:t>
            </a:r>
            <a:r>
              <a:rPr lang="ja-JP" altLang="en-US" sz="3200" b="1" dirty="0">
                <a:solidFill>
                  <a:srgbClr val="000000"/>
                </a:solidFill>
                <a:latin typeface="游ゴシック" panose="020B0400000000000000" pitchFamily="50" charset="-128"/>
                <a:ea typeface="游ゴシック" panose="020B0400000000000000" pitchFamily="50" charset="-128"/>
              </a:rPr>
              <a:t>年目 </a:t>
            </a:r>
            <a:r>
              <a:rPr lang="en-US" altLang="ja-JP"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000000"/>
                </a:solidFill>
                <a:latin typeface="游ゴシック" panose="020B0400000000000000" pitchFamily="50" charset="-128"/>
                <a:ea typeface="游ゴシック" panose="020B0400000000000000" pitchFamily="50" charset="-128"/>
              </a:rPr>
              <a:t>～第</a:t>
            </a:r>
            <a:r>
              <a:rPr lang="en-US" altLang="ja-JP" sz="3200" b="1" dirty="0">
                <a:solidFill>
                  <a:srgbClr val="000000"/>
                </a:solidFill>
                <a:latin typeface="游ゴシック" panose="020B0400000000000000" pitchFamily="50" charset="-128"/>
                <a:ea typeface="游ゴシック" panose="020B0400000000000000" pitchFamily="50" charset="-128"/>
              </a:rPr>
              <a:t>800</a:t>
            </a:r>
            <a:r>
              <a:rPr lang="ja-JP" altLang="en-US" sz="3200" b="1" dirty="0">
                <a:solidFill>
                  <a:srgbClr val="000000"/>
                </a:solidFill>
                <a:latin typeface="游ゴシック" panose="020B0400000000000000" pitchFamily="50" charset="-128"/>
                <a:ea typeface="游ゴシック" panose="020B0400000000000000" pitchFamily="50" charset="-128"/>
              </a:rPr>
              <a:t>日 </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ja-JP" altLang="en-US" sz="3200" b="1" dirty="0">
                <a:solidFill>
                  <a:srgbClr val="000000"/>
                </a:solidFill>
                <a:latin typeface="游ゴシック" panose="020B0400000000000000" pitchFamily="50" charset="-128"/>
                <a:ea typeface="游ゴシック" panose="020B0400000000000000" pitchFamily="50" charset="-128"/>
              </a:rPr>
              <a:t>　  →「赤山苦行」   </a:t>
            </a:r>
            <a:r>
              <a:rPr lang="en-US" altLang="ja-JP" sz="3200" b="1" dirty="0">
                <a:solidFill>
                  <a:srgbClr val="000000"/>
                </a:solidFill>
                <a:latin typeface="游ゴシック" panose="020B0400000000000000" pitchFamily="50" charset="-128"/>
                <a:ea typeface="游ゴシック" panose="020B0400000000000000" pitchFamily="50" charset="-128"/>
              </a:rPr>
              <a:t>…</a:t>
            </a:r>
          </a:p>
          <a:p>
            <a:r>
              <a:rPr lang="en-US" altLang="ja-JP" sz="3200" b="1" dirty="0">
                <a:solidFill>
                  <a:srgbClr val="000000"/>
                </a:solidFill>
                <a:latin typeface="游ゴシック" panose="020B0400000000000000" pitchFamily="50" charset="-128"/>
                <a:ea typeface="游ゴシック" panose="020B0400000000000000" pitchFamily="50" charset="-128"/>
              </a:rPr>
              <a:t>7</a:t>
            </a:r>
            <a:r>
              <a:rPr lang="ja-JP" altLang="en-US" sz="3200" b="1" dirty="0">
                <a:solidFill>
                  <a:srgbClr val="000000"/>
                </a:solidFill>
                <a:latin typeface="游ゴシック" panose="020B0400000000000000" pitchFamily="50" charset="-128"/>
                <a:ea typeface="游ゴシック" panose="020B0400000000000000" pitchFamily="50" charset="-128"/>
              </a:rPr>
              <a:t>年目 </a:t>
            </a:r>
            <a:r>
              <a:rPr lang="en-US" altLang="ja-JP"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000000"/>
                </a:solidFill>
                <a:latin typeface="游ゴシック" panose="020B0400000000000000" pitchFamily="50" charset="-128"/>
                <a:ea typeface="游ゴシック" panose="020B0400000000000000" pitchFamily="50" charset="-128"/>
              </a:rPr>
              <a:t>～第</a:t>
            </a:r>
            <a:r>
              <a:rPr lang="en-US" altLang="ja-JP" sz="3200" b="1" dirty="0">
                <a:solidFill>
                  <a:srgbClr val="000000"/>
                </a:solidFill>
                <a:latin typeface="游ゴシック" panose="020B0400000000000000" pitchFamily="50" charset="-128"/>
                <a:ea typeface="游ゴシック" panose="020B0400000000000000" pitchFamily="50" charset="-128"/>
              </a:rPr>
              <a:t>900</a:t>
            </a:r>
            <a:r>
              <a:rPr lang="ja-JP" altLang="en-US" sz="3200" b="1" dirty="0">
                <a:solidFill>
                  <a:srgbClr val="000000"/>
                </a:solidFill>
                <a:latin typeface="游ゴシック" panose="020B0400000000000000" pitchFamily="50" charset="-128"/>
                <a:ea typeface="游ゴシック" panose="020B0400000000000000" pitchFamily="50" charset="-128"/>
              </a:rPr>
              <a:t>日</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ja-JP" altLang="en-US" sz="3200" b="1" dirty="0">
                <a:solidFill>
                  <a:srgbClr val="000000"/>
                </a:solidFill>
                <a:latin typeface="游ゴシック" panose="020B0400000000000000" pitchFamily="50" charset="-128"/>
                <a:ea typeface="游ゴシック" panose="020B0400000000000000" pitchFamily="50" charset="-128"/>
              </a:rPr>
              <a:t>　  →「市中大廻り」</a:t>
            </a:r>
            <a:endParaRPr lang="en-US" altLang="ja-JP" sz="3200" b="1" dirty="0">
              <a:solidFill>
                <a:srgbClr val="000000"/>
              </a:solidFill>
              <a:latin typeface="游ゴシック" panose="020B0400000000000000" pitchFamily="50" charset="-128"/>
              <a:ea typeface="游ゴシック" panose="020B0400000000000000" pitchFamily="50" charset="-128"/>
            </a:endParaRPr>
          </a:p>
          <a:p>
            <a:endParaRPr lang="en-US" altLang="ja-JP" sz="800" b="1" dirty="0">
              <a:solidFill>
                <a:srgbClr val="000000"/>
              </a:solidFill>
              <a:latin typeface="游ゴシック" panose="020B0400000000000000" pitchFamily="50" charset="-128"/>
              <a:ea typeface="游ゴシック" panose="020B0400000000000000" pitchFamily="50" charset="-128"/>
            </a:endParaRPr>
          </a:p>
          <a:p>
            <a:r>
              <a:rPr lang="ja-JP" altLang="en-US" sz="3200" b="1" dirty="0">
                <a:solidFill>
                  <a:srgbClr val="000000"/>
                </a:solidFill>
                <a:latin typeface="游ゴシック" panose="020B0400000000000000" pitchFamily="50" charset="-128"/>
                <a:ea typeface="游ゴシック" panose="020B0400000000000000" pitchFamily="50" charset="-128"/>
              </a:rPr>
              <a:t>　　　　～第</a:t>
            </a:r>
            <a:r>
              <a:rPr lang="en-US" altLang="ja-JP" sz="3200" b="1" dirty="0">
                <a:solidFill>
                  <a:srgbClr val="000000"/>
                </a:solidFill>
                <a:latin typeface="游ゴシック" panose="020B0400000000000000" pitchFamily="50" charset="-128"/>
                <a:ea typeface="游ゴシック" panose="020B0400000000000000" pitchFamily="50" charset="-128"/>
              </a:rPr>
              <a:t>1000</a:t>
            </a:r>
            <a:r>
              <a:rPr lang="ja-JP" altLang="en-US" sz="3200" b="1" dirty="0">
                <a:solidFill>
                  <a:srgbClr val="000000"/>
                </a:solidFill>
                <a:latin typeface="游ゴシック" panose="020B0400000000000000" pitchFamily="50" charset="-128"/>
                <a:ea typeface="游ゴシック" panose="020B0400000000000000" pitchFamily="50" charset="-128"/>
              </a:rPr>
              <a:t>日 </a:t>
            </a:r>
            <a:r>
              <a:rPr lang="en-US" altLang="ja-JP" sz="3200" b="1" dirty="0">
                <a:solidFill>
                  <a:srgbClr val="000000"/>
                </a:solidFill>
                <a:latin typeface="游ゴシック" panose="020B0400000000000000" pitchFamily="50" charset="-128"/>
                <a:ea typeface="游ゴシック" panose="020B0400000000000000" pitchFamily="50" charset="-128"/>
              </a:rPr>
              <a:t>…</a:t>
            </a:r>
          </a:p>
        </p:txBody>
      </p:sp>
      <p:sp>
        <p:nvSpPr>
          <p:cNvPr id="4" name="右中かっこ 3">
            <a:extLst>
              <a:ext uri="{FF2B5EF4-FFF2-40B4-BE49-F238E27FC236}">
                <a16:creationId xmlns:a16="http://schemas.microsoft.com/office/drawing/2014/main" id="{34940DCA-F09E-5C1F-B379-19F2FBB64786}"/>
              </a:ext>
            </a:extLst>
          </p:cNvPr>
          <p:cNvSpPr/>
          <p:nvPr/>
        </p:nvSpPr>
        <p:spPr>
          <a:xfrm>
            <a:off x="4680739" y="1215906"/>
            <a:ext cx="631353" cy="2097504"/>
          </a:xfrm>
          <a:prstGeom prst="rightBrac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dirty="0">
              <a:ea typeface="游ゴシック" panose="020B0400000000000000" pitchFamily="50" charset="-128"/>
            </a:endParaRPr>
          </a:p>
        </p:txBody>
      </p:sp>
      <p:sp>
        <p:nvSpPr>
          <p:cNvPr id="5" name="正方形/長方形 4">
            <a:extLst>
              <a:ext uri="{FF2B5EF4-FFF2-40B4-BE49-F238E27FC236}">
                <a16:creationId xmlns:a16="http://schemas.microsoft.com/office/drawing/2014/main" id="{980E824B-9045-B87B-5D8F-FB049EE02EBF}"/>
              </a:ext>
            </a:extLst>
          </p:cNvPr>
          <p:cNvSpPr/>
          <p:nvPr/>
        </p:nvSpPr>
        <p:spPr>
          <a:xfrm>
            <a:off x="5470510" y="1972270"/>
            <a:ext cx="4921517" cy="584775"/>
          </a:xfrm>
          <a:prstGeom prst="rect">
            <a:avLst/>
          </a:prstGeom>
        </p:spPr>
        <p:txBody>
          <a:bodyPr wrap="square">
            <a:spAutoFit/>
          </a:bodyPr>
          <a:lstStyle/>
          <a:p>
            <a:r>
              <a:rPr lang="ja-JP" altLang="en-US" sz="3200" b="1" dirty="0">
                <a:latin typeface="游ゴシック" panose="020B0400000000000000" pitchFamily="50" charset="-128"/>
                <a:ea typeface="游ゴシック" panose="020B0400000000000000" pitchFamily="50" charset="-128"/>
              </a:rPr>
              <a:t>７里半＠比叡山／</a:t>
            </a:r>
            <a:r>
              <a:rPr lang="en-US" altLang="ja-JP" sz="3200" b="1" dirty="0">
                <a:latin typeface="游ゴシック" panose="020B0400000000000000" pitchFamily="50" charset="-128"/>
                <a:ea typeface="游ゴシック" panose="020B0400000000000000" pitchFamily="50" charset="-128"/>
              </a:rPr>
              <a:t>1</a:t>
            </a:r>
            <a:r>
              <a:rPr lang="ja-JP" altLang="en-US" sz="3200" b="1" dirty="0">
                <a:latin typeface="游ゴシック" panose="020B0400000000000000" pitchFamily="50" charset="-128"/>
                <a:ea typeface="游ゴシック" panose="020B0400000000000000" pitchFamily="50" charset="-128"/>
              </a:rPr>
              <a:t>日</a:t>
            </a:r>
          </a:p>
        </p:txBody>
      </p:sp>
      <p:sp>
        <p:nvSpPr>
          <p:cNvPr id="7" name="正方形/長方形 6">
            <a:extLst>
              <a:ext uri="{FF2B5EF4-FFF2-40B4-BE49-F238E27FC236}">
                <a16:creationId xmlns:a16="http://schemas.microsoft.com/office/drawing/2014/main" id="{F0474199-8589-A41C-A632-EEB88105CD52}"/>
              </a:ext>
            </a:extLst>
          </p:cNvPr>
          <p:cNvSpPr/>
          <p:nvPr/>
        </p:nvSpPr>
        <p:spPr>
          <a:xfrm>
            <a:off x="5098550" y="4538185"/>
            <a:ext cx="5782801" cy="523220"/>
          </a:xfrm>
          <a:prstGeom prst="rect">
            <a:avLst/>
          </a:prstGeom>
          <a:solidFill>
            <a:schemeClr val="bg1"/>
          </a:solidFill>
        </p:spPr>
        <p:txBody>
          <a:bodyPr wrap="square">
            <a:spAutoFit/>
          </a:bodyPr>
          <a:lstStyle/>
          <a:p>
            <a:r>
              <a:rPr lang="ja-JP" altLang="en-US" sz="2800" b="1" dirty="0">
                <a:latin typeface="游ゴシック" panose="020B0400000000000000" pitchFamily="50" charset="-128"/>
                <a:ea typeface="游ゴシック" panose="020B0400000000000000" pitchFamily="50" charset="-128"/>
              </a:rPr>
              <a:t>１５里＠ 同上 ＋ 赤山禅院／</a:t>
            </a:r>
            <a:r>
              <a:rPr lang="en-US" altLang="ja-JP" sz="2800" b="1" dirty="0">
                <a:latin typeface="游ゴシック" panose="020B0400000000000000" pitchFamily="50" charset="-128"/>
                <a:ea typeface="游ゴシック" panose="020B0400000000000000" pitchFamily="50" charset="-128"/>
              </a:rPr>
              <a:t>1</a:t>
            </a:r>
            <a:r>
              <a:rPr lang="ja-JP" altLang="en-US" sz="2800" b="1" dirty="0">
                <a:latin typeface="游ゴシック" panose="020B0400000000000000" pitchFamily="50" charset="-128"/>
                <a:ea typeface="游ゴシック" panose="020B0400000000000000" pitchFamily="50" charset="-128"/>
              </a:rPr>
              <a:t>日</a:t>
            </a:r>
          </a:p>
        </p:txBody>
      </p:sp>
      <p:sp>
        <p:nvSpPr>
          <p:cNvPr id="8" name="テキスト ボックス 7">
            <a:extLst>
              <a:ext uri="{FF2B5EF4-FFF2-40B4-BE49-F238E27FC236}">
                <a16:creationId xmlns:a16="http://schemas.microsoft.com/office/drawing/2014/main" id="{3DFB9172-1477-DBBA-9F5C-58D9E26FEBEE}"/>
              </a:ext>
            </a:extLst>
          </p:cNvPr>
          <p:cNvSpPr txBox="1"/>
          <p:nvPr/>
        </p:nvSpPr>
        <p:spPr>
          <a:xfrm>
            <a:off x="214989" y="97893"/>
            <a:ext cx="6455891" cy="923330"/>
          </a:xfrm>
          <a:prstGeom prst="rect">
            <a:avLst/>
          </a:prstGeom>
          <a:noFill/>
          <a:ln w="38100">
            <a:noFill/>
          </a:ln>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■千日回峰行の内訳</a:t>
            </a:r>
          </a:p>
        </p:txBody>
      </p:sp>
      <p:sp>
        <p:nvSpPr>
          <p:cNvPr id="9" name="正方形/長方形 8">
            <a:extLst>
              <a:ext uri="{FF2B5EF4-FFF2-40B4-BE49-F238E27FC236}">
                <a16:creationId xmlns:a16="http://schemas.microsoft.com/office/drawing/2014/main" id="{CE76070A-6E9B-B004-B725-B7D4664D552C}"/>
              </a:ext>
            </a:extLst>
          </p:cNvPr>
          <p:cNvSpPr/>
          <p:nvPr/>
        </p:nvSpPr>
        <p:spPr>
          <a:xfrm>
            <a:off x="4616092" y="5413452"/>
            <a:ext cx="6451157" cy="584775"/>
          </a:xfrm>
          <a:prstGeom prst="rect">
            <a:avLst/>
          </a:prstGeom>
          <a:solidFill>
            <a:schemeClr val="bg1"/>
          </a:solidFill>
        </p:spPr>
        <p:txBody>
          <a:bodyPr wrap="square">
            <a:spAutoFit/>
          </a:bodyPr>
          <a:lstStyle/>
          <a:p>
            <a:r>
              <a:rPr lang="en-US" altLang="ja-JP" sz="3200" b="1" dirty="0">
                <a:latin typeface="游ゴシック" panose="020B0400000000000000" pitchFamily="50" charset="-128"/>
                <a:ea typeface="游ゴシック" panose="020B0400000000000000" pitchFamily="50" charset="-128"/>
              </a:rPr>
              <a:t>… </a:t>
            </a:r>
            <a:r>
              <a:rPr lang="ja-JP" altLang="en-US" sz="2800" b="1" dirty="0">
                <a:latin typeface="游ゴシック" panose="020B0400000000000000" pitchFamily="50" charset="-128"/>
                <a:ea typeface="游ゴシック" panose="020B0400000000000000" pitchFamily="50" charset="-128"/>
              </a:rPr>
              <a:t>２１里＠ 同上 ＋ 洛中洛外／</a:t>
            </a:r>
            <a:r>
              <a:rPr lang="en-US" altLang="ja-JP" sz="2800" b="1" dirty="0">
                <a:latin typeface="游ゴシック" panose="020B0400000000000000" pitchFamily="50" charset="-128"/>
                <a:ea typeface="游ゴシック" panose="020B0400000000000000" pitchFamily="50" charset="-128"/>
              </a:rPr>
              <a:t>1</a:t>
            </a:r>
            <a:r>
              <a:rPr lang="ja-JP" altLang="en-US" sz="2800" b="1" dirty="0">
                <a:latin typeface="游ゴシック" panose="020B0400000000000000" pitchFamily="50" charset="-128"/>
                <a:ea typeface="游ゴシック" panose="020B0400000000000000" pitchFamily="50" charset="-128"/>
              </a:rPr>
              <a:t>日</a:t>
            </a:r>
          </a:p>
        </p:txBody>
      </p:sp>
      <p:sp>
        <p:nvSpPr>
          <p:cNvPr id="10" name="正方形/長方形 9">
            <a:extLst>
              <a:ext uri="{FF2B5EF4-FFF2-40B4-BE49-F238E27FC236}">
                <a16:creationId xmlns:a16="http://schemas.microsoft.com/office/drawing/2014/main" id="{B6BD384F-365D-3DA4-EF95-6F5C2B5D2A76}"/>
              </a:ext>
            </a:extLst>
          </p:cNvPr>
          <p:cNvSpPr/>
          <p:nvPr/>
        </p:nvSpPr>
        <p:spPr>
          <a:xfrm>
            <a:off x="5310084" y="6134617"/>
            <a:ext cx="4672709" cy="523220"/>
          </a:xfrm>
          <a:prstGeom prst="rect">
            <a:avLst/>
          </a:prstGeom>
          <a:solidFill>
            <a:schemeClr val="bg1"/>
          </a:solidFill>
        </p:spPr>
        <p:txBody>
          <a:bodyPr wrap="square">
            <a:spAutoFit/>
          </a:bodyPr>
          <a:lstStyle/>
          <a:p>
            <a:r>
              <a:rPr lang="ja-JP" altLang="en-US" sz="2800" b="1" dirty="0">
                <a:latin typeface="游ゴシック" panose="020B0400000000000000" pitchFamily="50" charset="-128"/>
                <a:ea typeface="游ゴシック" panose="020B0400000000000000" pitchFamily="50" charset="-128"/>
              </a:rPr>
              <a:t>７里半＠比叡山／</a:t>
            </a:r>
            <a:r>
              <a:rPr lang="en-US" altLang="ja-JP" sz="2800" b="1" dirty="0">
                <a:latin typeface="游ゴシック" panose="020B0400000000000000" pitchFamily="50" charset="-128"/>
                <a:ea typeface="游ゴシック" panose="020B0400000000000000" pitchFamily="50" charset="-128"/>
              </a:rPr>
              <a:t>1</a:t>
            </a:r>
            <a:r>
              <a:rPr lang="ja-JP" altLang="en-US" sz="2800" b="1" dirty="0">
                <a:latin typeface="游ゴシック" panose="020B0400000000000000" pitchFamily="50" charset="-128"/>
                <a:ea typeface="游ゴシック" panose="020B0400000000000000" pitchFamily="50" charset="-128"/>
              </a:rPr>
              <a:t>日</a:t>
            </a:r>
          </a:p>
        </p:txBody>
      </p:sp>
    </p:spTree>
    <p:extLst>
      <p:ext uri="{BB962C8B-B14F-4D97-AF65-F5344CB8AC3E}">
        <p14:creationId xmlns:p14="http://schemas.microsoft.com/office/powerpoint/2010/main" val="3226371486"/>
      </p:ext>
    </p:extLst>
  </p:cSld>
  <p:clrMapOvr>
    <a:masterClrMapping/>
  </p:clrMapOvr>
  <mc:AlternateContent xmlns:mc="http://schemas.openxmlformats.org/markup-compatibility/2006" xmlns:p14="http://schemas.microsoft.com/office/powerpoint/2010/main">
    <mc:Choice Requires="p14">
      <p:transition spd="med" p14:dur="700" advTm="104156">
        <p:fade/>
      </p:transition>
    </mc:Choice>
    <mc:Fallback xmlns="">
      <p:transition spd="med" advTm="104156">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97090" y="143507"/>
            <a:ext cx="4345254" cy="923330"/>
          </a:xfrm>
          <a:prstGeom prst="rect">
            <a:avLst/>
          </a:prstGeom>
          <a:noFill/>
          <a:ln w="38100">
            <a:noFill/>
          </a:ln>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■堂入とは</a:t>
            </a:r>
          </a:p>
        </p:txBody>
      </p:sp>
      <p:sp>
        <p:nvSpPr>
          <p:cNvPr id="6" name="テキスト ボックス 5"/>
          <p:cNvSpPr txBox="1"/>
          <p:nvPr/>
        </p:nvSpPr>
        <p:spPr>
          <a:xfrm>
            <a:off x="339000" y="1091794"/>
            <a:ext cx="11479001" cy="1323439"/>
          </a:xfrm>
          <a:prstGeom prst="rect">
            <a:avLst/>
          </a:prstGeom>
          <a:noFill/>
        </p:spPr>
        <p:txBody>
          <a:bodyPr wrap="square" rtlCol="0">
            <a:spAutoFit/>
          </a:bodyPr>
          <a:lstStyle/>
          <a:p>
            <a:r>
              <a:rPr lang="ja-JP" altLang="en-US" sz="4000" b="1" dirty="0">
                <a:latin typeface="游ゴシック" panose="020B0400000000000000" pitchFamily="50" charset="-128"/>
                <a:ea typeface="游ゴシック" panose="020B0400000000000000" pitchFamily="50" charset="-128"/>
              </a:rPr>
              <a:t>・明王堂に籠もり、不動明王の真言を１０万遍</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唱える行。</a:t>
            </a:r>
            <a:endParaRPr lang="en-US" altLang="ja-JP" sz="4000" b="1" dirty="0">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339000" y="2630547"/>
            <a:ext cx="10206640" cy="1323439"/>
          </a:xfrm>
          <a:prstGeom prst="rect">
            <a:avLst/>
          </a:prstGeom>
          <a:noFill/>
        </p:spPr>
        <p:txBody>
          <a:bodyPr wrap="square" rtlCol="0">
            <a:spAutoFit/>
          </a:bodyPr>
          <a:lstStyle/>
          <a:p>
            <a:r>
              <a:rPr lang="ja-JP" altLang="en-US" sz="4000" b="1" dirty="0">
                <a:latin typeface="游ゴシック" panose="020B0400000000000000" pitchFamily="50" charset="-128"/>
                <a:ea typeface="游ゴシック" panose="020B0400000000000000" pitchFamily="50" charset="-128"/>
              </a:rPr>
              <a:t>・</a:t>
            </a:r>
            <a:r>
              <a:rPr lang="en-US" altLang="ja-JP" sz="4000" b="1" dirty="0">
                <a:latin typeface="游ゴシック" panose="020B0400000000000000" pitchFamily="50" charset="-128"/>
                <a:ea typeface="游ゴシック" panose="020B0400000000000000" pitchFamily="50" charset="-128"/>
              </a:rPr>
              <a:t>9</a:t>
            </a:r>
            <a:r>
              <a:rPr lang="ja-JP" altLang="en-US" sz="4000" b="1" dirty="0">
                <a:latin typeface="游ゴシック" panose="020B0400000000000000" pitchFamily="50" charset="-128"/>
                <a:ea typeface="游ゴシック" panose="020B0400000000000000" pitchFamily="50" charset="-128"/>
              </a:rPr>
              <a:t>日間、断食・断水・不眠・不臥で修行。 </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  修行前に“生き葬式”</a:t>
            </a:r>
            <a:endParaRPr lang="en-US" altLang="ja-JP" sz="4000" b="1" dirty="0">
              <a:latin typeface="游ゴシック" panose="020B0400000000000000" pitchFamily="50" charset="-128"/>
              <a:ea typeface="游ゴシック" panose="020B0400000000000000" pitchFamily="50" charset="-128"/>
            </a:endParaRPr>
          </a:p>
        </p:txBody>
      </p:sp>
      <p:sp>
        <p:nvSpPr>
          <p:cNvPr id="8" name="テキスト ボックス 7"/>
          <p:cNvSpPr txBox="1"/>
          <p:nvPr/>
        </p:nvSpPr>
        <p:spPr>
          <a:xfrm>
            <a:off x="339000" y="4406933"/>
            <a:ext cx="6339490" cy="1323439"/>
          </a:xfrm>
          <a:prstGeom prst="rect">
            <a:avLst/>
          </a:prstGeom>
          <a:noFill/>
        </p:spPr>
        <p:txBody>
          <a:bodyPr wrap="square" rtlCol="0">
            <a:spAutoFit/>
          </a:bodyPr>
          <a:lstStyle/>
          <a:p>
            <a:r>
              <a:rPr lang="ja-JP" altLang="en-US" sz="4000" b="1" dirty="0">
                <a:latin typeface="游ゴシック" panose="020B0400000000000000" pitchFamily="50" charset="-128"/>
                <a:ea typeface="游ゴシック" panose="020B0400000000000000" pitchFamily="50" charset="-128"/>
              </a:rPr>
              <a:t>・“阿伽井”でお供えの水</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を汲むことだけ許される。</a:t>
            </a:r>
            <a:endParaRPr lang="en-US" altLang="ja-JP" sz="4000" b="1" dirty="0">
              <a:latin typeface="游ゴシック" panose="020B0400000000000000" pitchFamily="50" charset="-128"/>
              <a:ea typeface="游ゴシック" panose="020B0400000000000000" pitchFamily="50" charset="-128"/>
            </a:endParaRPr>
          </a:p>
        </p:txBody>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t="57222"/>
          <a:stretch/>
        </p:blipFill>
        <p:spPr>
          <a:xfrm>
            <a:off x="6678490" y="3831303"/>
            <a:ext cx="5686847" cy="3026697"/>
          </a:xfrm>
          <a:prstGeom prst="rect">
            <a:avLst/>
          </a:prstGeom>
        </p:spPr>
      </p:pic>
    </p:spTree>
    <p:custDataLst>
      <p:tags r:id="rId1"/>
    </p:custDataLst>
    <p:extLst>
      <p:ext uri="{BB962C8B-B14F-4D97-AF65-F5344CB8AC3E}">
        <p14:creationId xmlns:p14="http://schemas.microsoft.com/office/powerpoint/2010/main" val="2808859479"/>
      </p:ext>
    </p:extLst>
  </p:cSld>
  <p:clrMapOvr>
    <a:masterClrMapping/>
  </p:clrMapOvr>
  <mc:AlternateContent xmlns:mc="http://schemas.openxmlformats.org/markup-compatibility/2006" xmlns:p14="http://schemas.microsoft.com/office/powerpoint/2010/main">
    <mc:Choice Requires="p14">
      <p:transition spd="med" p14:dur="700" advTm="81896">
        <p:fade/>
      </p:transition>
    </mc:Choice>
    <mc:Fallback xmlns="">
      <p:transition spd="med" advTm="8189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18015" y="1070010"/>
            <a:ext cx="6096000" cy="5632311"/>
          </a:xfrm>
          <a:prstGeom prst="rect">
            <a:avLst/>
          </a:prstGeom>
        </p:spPr>
        <p:txBody>
          <a:bodyPr>
            <a:spAutoFit/>
          </a:bodyPr>
          <a:lstStyle/>
          <a:p>
            <a:pPr algn="just"/>
            <a:r>
              <a:rPr lang="en-US" altLang="ja-JP" sz="3200" b="1" dirty="0">
                <a:solidFill>
                  <a:srgbClr val="000000"/>
                </a:solidFill>
                <a:latin typeface="游ゴシック" panose="020B0400000000000000" pitchFamily="50" charset="-128"/>
                <a:ea typeface="游ゴシック" panose="020B0400000000000000" pitchFamily="50" charset="-128"/>
              </a:rPr>
              <a:t>1</a:t>
            </a:r>
            <a:r>
              <a:rPr lang="ja-JP" altLang="en-US" sz="3200" b="1" dirty="0">
                <a:solidFill>
                  <a:srgbClr val="000000"/>
                </a:solidFill>
                <a:latin typeface="游ゴシック" panose="020B0400000000000000" pitchFamily="50" charset="-128"/>
                <a:ea typeface="游ゴシック" panose="020B0400000000000000" pitchFamily="50" charset="-128"/>
              </a:rPr>
              <a:t>年目 </a:t>
            </a:r>
            <a:r>
              <a:rPr lang="en-US" altLang="ja-JP"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000000"/>
                </a:solidFill>
                <a:latin typeface="游ゴシック" panose="020B0400000000000000" pitchFamily="50" charset="-128"/>
                <a:ea typeface="游ゴシック" panose="020B0400000000000000" pitchFamily="50" charset="-128"/>
              </a:rPr>
              <a:t>～第</a:t>
            </a:r>
            <a:r>
              <a:rPr lang="en-US" altLang="ja-JP" sz="3200" b="1" dirty="0">
                <a:solidFill>
                  <a:srgbClr val="000000"/>
                </a:solidFill>
                <a:latin typeface="游ゴシック" panose="020B0400000000000000" pitchFamily="50" charset="-128"/>
                <a:ea typeface="游ゴシック" panose="020B0400000000000000" pitchFamily="50" charset="-128"/>
              </a:rPr>
              <a:t>100</a:t>
            </a:r>
            <a:r>
              <a:rPr lang="ja-JP" altLang="en-US" sz="3200" b="1" dirty="0">
                <a:solidFill>
                  <a:srgbClr val="000000"/>
                </a:solidFill>
                <a:latin typeface="游ゴシック" panose="020B0400000000000000" pitchFamily="50" charset="-128"/>
                <a:ea typeface="游ゴシック" panose="020B0400000000000000" pitchFamily="50" charset="-128"/>
              </a:rPr>
              <a:t>日</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en-US" altLang="ja-JP" sz="3200" b="1" dirty="0">
                <a:solidFill>
                  <a:srgbClr val="000000"/>
                </a:solidFill>
                <a:latin typeface="游ゴシック" panose="020B0400000000000000" pitchFamily="50" charset="-128"/>
                <a:ea typeface="游ゴシック" panose="020B0400000000000000" pitchFamily="50" charset="-128"/>
              </a:rPr>
              <a:t>2</a:t>
            </a:r>
            <a:r>
              <a:rPr lang="ja-JP" altLang="en-US" sz="3200" b="1" dirty="0">
                <a:solidFill>
                  <a:srgbClr val="000000"/>
                </a:solidFill>
                <a:latin typeface="游ゴシック" panose="020B0400000000000000" pitchFamily="50" charset="-128"/>
                <a:ea typeface="游ゴシック" panose="020B0400000000000000" pitchFamily="50" charset="-128"/>
              </a:rPr>
              <a:t>年目 </a:t>
            </a:r>
            <a:r>
              <a:rPr lang="en-US" altLang="ja-JP"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000000"/>
                </a:solidFill>
                <a:latin typeface="游ゴシック" panose="020B0400000000000000" pitchFamily="50" charset="-128"/>
                <a:ea typeface="游ゴシック" panose="020B0400000000000000" pitchFamily="50" charset="-128"/>
              </a:rPr>
              <a:t>～第</a:t>
            </a:r>
            <a:r>
              <a:rPr lang="en-US" altLang="ja-JP" sz="3200" b="1" dirty="0">
                <a:solidFill>
                  <a:srgbClr val="000000"/>
                </a:solidFill>
                <a:latin typeface="游ゴシック" panose="020B0400000000000000" pitchFamily="50" charset="-128"/>
                <a:ea typeface="游ゴシック" panose="020B0400000000000000" pitchFamily="50" charset="-128"/>
              </a:rPr>
              <a:t>200</a:t>
            </a:r>
            <a:r>
              <a:rPr lang="ja-JP" altLang="en-US" sz="3200" b="1" dirty="0">
                <a:solidFill>
                  <a:srgbClr val="000000"/>
                </a:solidFill>
                <a:latin typeface="游ゴシック" panose="020B0400000000000000" pitchFamily="50" charset="-128"/>
                <a:ea typeface="游ゴシック" panose="020B0400000000000000" pitchFamily="50" charset="-128"/>
              </a:rPr>
              <a:t>日</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en-US" altLang="ja-JP" sz="3200" b="1" dirty="0">
                <a:solidFill>
                  <a:srgbClr val="000000"/>
                </a:solidFill>
                <a:latin typeface="游ゴシック" panose="020B0400000000000000" pitchFamily="50" charset="-128"/>
                <a:ea typeface="游ゴシック" panose="020B0400000000000000" pitchFamily="50" charset="-128"/>
              </a:rPr>
              <a:t>3</a:t>
            </a:r>
            <a:r>
              <a:rPr lang="ja-JP" altLang="en-US" sz="3200" b="1" dirty="0">
                <a:solidFill>
                  <a:srgbClr val="000000"/>
                </a:solidFill>
                <a:latin typeface="游ゴシック" panose="020B0400000000000000" pitchFamily="50" charset="-128"/>
                <a:ea typeface="游ゴシック" panose="020B0400000000000000" pitchFamily="50" charset="-128"/>
              </a:rPr>
              <a:t>年目 </a:t>
            </a:r>
            <a:r>
              <a:rPr lang="en-US" altLang="ja-JP"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000000"/>
                </a:solidFill>
                <a:latin typeface="游ゴシック" panose="020B0400000000000000" pitchFamily="50" charset="-128"/>
                <a:ea typeface="游ゴシック" panose="020B0400000000000000" pitchFamily="50" charset="-128"/>
              </a:rPr>
              <a:t>～第</a:t>
            </a:r>
            <a:r>
              <a:rPr lang="en-US" altLang="ja-JP" sz="3200" b="1" dirty="0">
                <a:solidFill>
                  <a:srgbClr val="000000"/>
                </a:solidFill>
                <a:latin typeface="游ゴシック" panose="020B0400000000000000" pitchFamily="50" charset="-128"/>
                <a:ea typeface="游ゴシック" panose="020B0400000000000000" pitchFamily="50" charset="-128"/>
              </a:rPr>
              <a:t>300</a:t>
            </a:r>
            <a:r>
              <a:rPr lang="ja-JP" altLang="en-US" sz="3200" b="1" dirty="0">
                <a:solidFill>
                  <a:srgbClr val="000000"/>
                </a:solidFill>
                <a:latin typeface="游ゴシック" panose="020B0400000000000000" pitchFamily="50" charset="-128"/>
                <a:ea typeface="游ゴシック" panose="020B0400000000000000" pitchFamily="50" charset="-128"/>
              </a:rPr>
              <a:t>日</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en-US" altLang="ja-JP" sz="3200" b="1" dirty="0">
                <a:solidFill>
                  <a:srgbClr val="000000"/>
                </a:solidFill>
                <a:latin typeface="游ゴシック" panose="020B0400000000000000" pitchFamily="50" charset="-128"/>
                <a:ea typeface="游ゴシック" panose="020B0400000000000000" pitchFamily="50" charset="-128"/>
              </a:rPr>
              <a:t>4</a:t>
            </a:r>
            <a:r>
              <a:rPr lang="ja-JP" altLang="en-US" sz="3200" b="1" dirty="0">
                <a:solidFill>
                  <a:srgbClr val="000000"/>
                </a:solidFill>
                <a:latin typeface="游ゴシック" panose="020B0400000000000000" pitchFamily="50" charset="-128"/>
                <a:ea typeface="游ゴシック" panose="020B0400000000000000" pitchFamily="50" charset="-128"/>
              </a:rPr>
              <a:t>年目 </a:t>
            </a:r>
            <a:r>
              <a:rPr lang="en-US" altLang="ja-JP"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000000"/>
                </a:solidFill>
                <a:latin typeface="游ゴシック" panose="020B0400000000000000" pitchFamily="50" charset="-128"/>
                <a:ea typeface="游ゴシック" panose="020B0400000000000000" pitchFamily="50" charset="-128"/>
              </a:rPr>
              <a:t>～第</a:t>
            </a:r>
            <a:r>
              <a:rPr lang="en-US" altLang="ja-JP" sz="3200" b="1" dirty="0">
                <a:solidFill>
                  <a:srgbClr val="000000"/>
                </a:solidFill>
                <a:latin typeface="游ゴシック" panose="020B0400000000000000" pitchFamily="50" charset="-128"/>
                <a:ea typeface="游ゴシック" panose="020B0400000000000000" pitchFamily="50" charset="-128"/>
              </a:rPr>
              <a:t>500</a:t>
            </a:r>
            <a:r>
              <a:rPr lang="ja-JP" altLang="en-US" sz="3200" b="1" dirty="0">
                <a:solidFill>
                  <a:srgbClr val="000000"/>
                </a:solidFill>
                <a:latin typeface="游ゴシック" panose="020B0400000000000000" pitchFamily="50" charset="-128"/>
                <a:ea typeface="游ゴシック" panose="020B0400000000000000" pitchFamily="50" charset="-128"/>
              </a:rPr>
              <a:t>日</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en-US" altLang="ja-JP" sz="3200" b="1" dirty="0">
                <a:solidFill>
                  <a:srgbClr val="000000"/>
                </a:solidFill>
                <a:latin typeface="游ゴシック" panose="020B0400000000000000" pitchFamily="50" charset="-128"/>
                <a:ea typeface="游ゴシック" panose="020B0400000000000000" pitchFamily="50" charset="-128"/>
              </a:rPr>
              <a:t>5</a:t>
            </a:r>
            <a:r>
              <a:rPr lang="ja-JP" altLang="en-US" sz="3200" b="1" dirty="0">
                <a:solidFill>
                  <a:srgbClr val="000000"/>
                </a:solidFill>
                <a:latin typeface="游ゴシック" panose="020B0400000000000000" pitchFamily="50" charset="-128"/>
                <a:ea typeface="游ゴシック" panose="020B0400000000000000" pitchFamily="50" charset="-128"/>
              </a:rPr>
              <a:t>年目 </a:t>
            </a:r>
            <a:r>
              <a:rPr lang="en-US" altLang="ja-JP"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000000"/>
                </a:solidFill>
                <a:latin typeface="游ゴシック" panose="020B0400000000000000" pitchFamily="50" charset="-128"/>
                <a:ea typeface="游ゴシック" panose="020B0400000000000000" pitchFamily="50" charset="-128"/>
              </a:rPr>
              <a:t>～第</a:t>
            </a:r>
            <a:r>
              <a:rPr lang="en-US" altLang="ja-JP" sz="3200" b="1" dirty="0">
                <a:solidFill>
                  <a:srgbClr val="000000"/>
                </a:solidFill>
                <a:latin typeface="游ゴシック" panose="020B0400000000000000" pitchFamily="50" charset="-128"/>
                <a:ea typeface="游ゴシック" panose="020B0400000000000000" pitchFamily="50" charset="-128"/>
              </a:rPr>
              <a:t>700</a:t>
            </a:r>
            <a:r>
              <a:rPr lang="ja-JP" altLang="en-US" sz="3200" b="1" dirty="0">
                <a:solidFill>
                  <a:srgbClr val="000000"/>
                </a:solidFill>
                <a:latin typeface="游ゴシック" panose="020B0400000000000000" pitchFamily="50" charset="-128"/>
                <a:ea typeface="游ゴシック" panose="020B0400000000000000" pitchFamily="50" charset="-128"/>
              </a:rPr>
              <a:t>日</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ja-JP" altLang="en-US"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FF0000"/>
                </a:solidFill>
                <a:latin typeface="游ゴシック" panose="020B0400000000000000" pitchFamily="50" charset="-128"/>
                <a:ea typeface="游ゴシック" panose="020B0400000000000000" pitchFamily="50" charset="-128"/>
              </a:rPr>
              <a:t>堂入</a:t>
            </a:r>
            <a:r>
              <a:rPr lang="ja-JP" altLang="en-US" sz="3200" b="1" dirty="0">
                <a:solidFill>
                  <a:srgbClr val="000000"/>
                </a:solidFill>
                <a:latin typeface="游ゴシック" panose="020B0400000000000000" pitchFamily="50" charset="-128"/>
                <a:ea typeface="游ゴシック" panose="020B0400000000000000" pitchFamily="50" charset="-128"/>
              </a:rPr>
              <a:t>」</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en-US" altLang="ja-JP" sz="3200" b="1" dirty="0">
                <a:solidFill>
                  <a:srgbClr val="000000"/>
                </a:solidFill>
                <a:latin typeface="游ゴシック" panose="020B0400000000000000" pitchFamily="50" charset="-128"/>
                <a:ea typeface="游ゴシック" panose="020B0400000000000000" pitchFamily="50" charset="-128"/>
              </a:rPr>
              <a:t>6</a:t>
            </a:r>
            <a:r>
              <a:rPr lang="ja-JP" altLang="en-US" sz="3200" b="1" dirty="0">
                <a:solidFill>
                  <a:srgbClr val="000000"/>
                </a:solidFill>
                <a:latin typeface="游ゴシック" panose="020B0400000000000000" pitchFamily="50" charset="-128"/>
                <a:ea typeface="游ゴシック" panose="020B0400000000000000" pitchFamily="50" charset="-128"/>
              </a:rPr>
              <a:t>年目 </a:t>
            </a:r>
            <a:r>
              <a:rPr lang="en-US" altLang="ja-JP"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000000"/>
                </a:solidFill>
                <a:latin typeface="游ゴシック" panose="020B0400000000000000" pitchFamily="50" charset="-128"/>
                <a:ea typeface="游ゴシック" panose="020B0400000000000000" pitchFamily="50" charset="-128"/>
              </a:rPr>
              <a:t>～第</a:t>
            </a:r>
            <a:r>
              <a:rPr lang="en-US" altLang="ja-JP" sz="3200" b="1" dirty="0">
                <a:solidFill>
                  <a:srgbClr val="000000"/>
                </a:solidFill>
                <a:latin typeface="游ゴシック" panose="020B0400000000000000" pitchFamily="50" charset="-128"/>
                <a:ea typeface="游ゴシック" panose="020B0400000000000000" pitchFamily="50" charset="-128"/>
              </a:rPr>
              <a:t>800</a:t>
            </a:r>
            <a:r>
              <a:rPr lang="ja-JP" altLang="en-US" sz="3200" b="1" dirty="0">
                <a:solidFill>
                  <a:srgbClr val="000000"/>
                </a:solidFill>
                <a:latin typeface="游ゴシック" panose="020B0400000000000000" pitchFamily="50" charset="-128"/>
                <a:ea typeface="游ゴシック" panose="020B0400000000000000" pitchFamily="50" charset="-128"/>
              </a:rPr>
              <a:t>日 </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ja-JP" altLang="en-US" sz="3200" b="1" dirty="0">
                <a:solidFill>
                  <a:srgbClr val="000000"/>
                </a:solidFill>
                <a:latin typeface="游ゴシック" panose="020B0400000000000000" pitchFamily="50" charset="-128"/>
                <a:ea typeface="游ゴシック" panose="020B0400000000000000" pitchFamily="50" charset="-128"/>
              </a:rPr>
              <a:t>　  →「赤山苦行」   </a:t>
            </a:r>
            <a:r>
              <a:rPr lang="en-US" altLang="ja-JP" sz="3200" b="1" dirty="0">
                <a:solidFill>
                  <a:srgbClr val="000000"/>
                </a:solidFill>
                <a:latin typeface="游ゴシック" panose="020B0400000000000000" pitchFamily="50" charset="-128"/>
                <a:ea typeface="游ゴシック" panose="020B0400000000000000" pitchFamily="50" charset="-128"/>
              </a:rPr>
              <a:t>…</a:t>
            </a:r>
          </a:p>
          <a:p>
            <a:r>
              <a:rPr lang="en-US" altLang="ja-JP" sz="3200" b="1" dirty="0">
                <a:solidFill>
                  <a:srgbClr val="000000"/>
                </a:solidFill>
                <a:latin typeface="游ゴシック" panose="020B0400000000000000" pitchFamily="50" charset="-128"/>
                <a:ea typeface="游ゴシック" panose="020B0400000000000000" pitchFamily="50" charset="-128"/>
              </a:rPr>
              <a:t>7</a:t>
            </a:r>
            <a:r>
              <a:rPr lang="ja-JP" altLang="en-US" sz="3200" b="1" dirty="0">
                <a:solidFill>
                  <a:srgbClr val="000000"/>
                </a:solidFill>
                <a:latin typeface="游ゴシック" panose="020B0400000000000000" pitchFamily="50" charset="-128"/>
                <a:ea typeface="游ゴシック" panose="020B0400000000000000" pitchFamily="50" charset="-128"/>
              </a:rPr>
              <a:t>年目 </a:t>
            </a:r>
            <a:r>
              <a:rPr lang="en-US" altLang="ja-JP" sz="3200" b="1" dirty="0">
                <a:solidFill>
                  <a:srgbClr val="000000"/>
                </a:solidFill>
                <a:latin typeface="游ゴシック" panose="020B0400000000000000" pitchFamily="50" charset="-128"/>
                <a:ea typeface="游ゴシック" panose="020B0400000000000000" pitchFamily="50" charset="-128"/>
              </a:rPr>
              <a:t>… </a:t>
            </a:r>
            <a:r>
              <a:rPr lang="ja-JP" altLang="en-US" sz="3200" b="1" dirty="0">
                <a:solidFill>
                  <a:srgbClr val="000000"/>
                </a:solidFill>
                <a:latin typeface="游ゴシック" panose="020B0400000000000000" pitchFamily="50" charset="-128"/>
                <a:ea typeface="游ゴシック" panose="020B0400000000000000" pitchFamily="50" charset="-128"/>
              </a:rPr>
              <a:t>～第</a:t>
            </a:r>
            <a:r>
              <a:rPr lang="en-US" altLang="ja-JP" sz="3200" b="1" dirty="0">
                <a:solidFill>
                  <a:srgbClr val="000000"/>
                </a:solidFill>
                <a:latin typeface="游ゴシック" panose="020B0400000000000000" pitchFamily="50" charset="-128"/>
                <a:ea typeface="游ゴシック" panose="020B0400000000000000" pitchFamily="50" charset="-128"/>
              </a:rPr>
              <a:t>900</a:t>
            </a:r>
            <a:r>
              <a:rPr lang="ja-JP" altLang="en-US" sz="3200" b="1" dirty="0">
                <a:solidFill>
                  <a:srgbClr val="000000"/>
                </a:solidFill>
                <a:latin typeface="游ゴシック" panose="020B0400000000000000" pitchFamily="50" charset="-128"/>
                <a:ea typeface="游ゴシック" panose="020B0400000000000000" pitchFamily="50" charset="-128"/>
              </a:rPr>
              <a:t>日</a:t>
            </a:r>
            <a:endParaRPr lang="en-US" altLang="ja-JP" sz="3200" b="1" dirty="0">
              <a:solidFill>
                <a:srgbClr val="000000"/>
              </a:solidFill>
              <a:latin typeface="游ゴシック" panose="020B0400000000000000" pitchFamily="50" charset="-128"/>
              <a:ea typeface="游ゴシック" panose="020B0400000000000000" pitchFamily="50" charset="-128"/>
            </a:endParaRPr>
          </a:p>
          <a:p>
            <a:r>
              <a:rPr lang="ja-JP" altLang="en-US" sz="3200" b="1" dirty="0">
                <a:solidFill>
                  <a:srgbClr val="000000"/>
                </a:solidFill>
                <a:latin typeface="游ゴシック" panose="020B0400000000000000" pitchFamily="50" charset="-128"/>
                <a:ea typeface="游ゴシック" panose="020B0400000000000000" pitchFamily="50" charset="-128"/>
              </a:rPr>
              <a:t>　  →「市中大廻り」</a:t>
            </a:r>
            <a:endParaRPr lang="en-US" altLang="ja-JP" sz="3200" b="1" dirty="0">
              <a:solidFill>
                <a:srgbClr val="000000"/>
              </a:solidFill>
              <a:latin typeface="游ゴシック" panose="020B0400000000000000" pitchFamily="50" charset="-128"/>
              <a:ea typeface="游ゴシック" panose="020B0400000000000000" pitchFamily="50" charset="-128"/>
            </a:endParaRPr>
          </a:p>
          <a:p>
            <a:endParaRPr lang="en-US" altLang="ja-JP" sz="800" b="1" dirty="0">
              <a:solidFill>
                <a:srgbClr val="000000"/>
              </a:solidFill>
              <a:latin typeface="游ゴシック" panose="020B0400000000000000" pitchFamily="50" charset="-128"/>
              <a:ea typeface="游ゴシック" panose="020B0400000000000000" pitchFamily="50" charset="-128"/>
            </a:endParaRPr>
          </a:p>
          <a:p>
            <a:r>
              <a:rPr lang="ja-JP" altLang="en-US" sz="3200" b="1" dirty="0">
                <a:solidFill>
                  <a:srgbClr val="000000"/>
                </a:solidFill>
                <a:latin typeface="游ゴシック" panose="020B0400000000000000" pitchFamily="50" charset="-128"/>
                <a:ea typeface="游ゴシック" panose="020B0400000000000000" pitchFamily="50" charset="-128"/>
              </a:rPr>
              <a:t>　　　　～第</a:t>
            </a:r>
            <a:r>
              <a:rPr lang="en-US" altLang="ja-JP" sz="3200" b="1" dirty="0">
                <a:solidFill>
                  <a:srgbClr val="000000"/>
                </a:solidFill>
                <a:latin typeface="游ゴシック" panose="020B0400000000000000" pitchFamily="50" charset="-128"/>
                <a:ea typeface="游ゴシック" panose="020B0400000000000000" pitchFamily="50" charset="-128"/>
              </a:rPr>
              <a:t>1000</a:t>
            </a:r>
            <a:r>
              <a:rPr lang="ja-JP" altLang="en-US" sz="3200" b="1" dirty="0">
                <a:solidFill>
                  <a:srgbClr val="000000"/>
                </a:solidFill>
                <a:latin typeface="游ゴシック" panose="020B0400000000000000" pitchFamily="50" charset="-128"/>
                <a:ea typeface="游ゴシック" panose="020B0400000000000000" pitchFamily="50" charset="-128"/>
              </a:rPr>
              <a:t>日 </a:t>
            </a:r>
            <a:r>
              <a:rPr lang="en-US" altLang="ja-JP" sz="3200" b="1" dirty="0">
                <a:solidFill>
                  <a:srgbClr val="000000"/>
                </a:solidFill>
                <a:latin typeface="游ゴシック" panose="020B0400000000000000" pitchFamily="50" charset="-128"/>
                <a:ea typeface="游ゴシック" panose="020B0400000000000000" pitchFamily="50" charset="-128"/>
              </a:rPr>
              <a:t>…</a:t>
            </a:r>
          </a:p>
        </p:txBody>
      </p:sp>
      <p:sp>
        <p:nvSpPr>
          <p:cNvPr id="4" name="右中かっこ 3"/>
          <p:cNvSpPr/>
          <p:nvPr/>
        </p:nvSpPr>
        <p:spPr>
          <a:xfrm>
            <a:off x="4616092" y="1186249"/>
            <a:ext cx="589229" cy="2242751"/>
          </a:xfrm>
          <a:prstGeom prst="rightBrac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b="1" dirty="0">
              <a:ea typeface="游ゴシック" panose="020B0400000000000000" pitchFamily="50" charset="-128"/>
            </a:endParaRPr>
          </a:p>
        </p:txBody>
      </p:sp>
      <p:sp>
        <p:nvSpPr>
          <p:cNvPr id="5" name="正方形/長方形 4"/>
          <p:cNvSpPr/>
          <p:nvPr/>
        </p:nvSpPr>
        <p:spPr>
          <a:xfrm>
            <a:off x="5307604" y="2015236"/>
            <a:ext cx="4921517" cy="584775"/>
          </a:xfrm>
          <a:prstGeom prst="rect">
            <a:avLst/>
          </a:prstGeom>
        </p:spPr>
        <p:txBody>
          <a:bodyPr wrap="square">
            <a:spAutoFit/>
          </a:bodyPr>
          <a:lstStyle/>
          <a:p>
            <a:r>
              <a:rPr lang="ja-JP" altLang="en-US" sz="3200" b="1" dirty="0">
                <a:latin typeface="游ゴシック" panose="020B0400000000000000" pitchFamily="50" charset="-128"/>
                <a:ea typeface="游ゴシック" panose="020B0400000000000000" pitchFamily="50" charset="-128"/>
              </a:rPr>
              <a:t>７里半＠比叡山／</a:t>
            </a:r>
            <a:r>
              <a:rPr lang="en-US" altLang="ja-JP" sz="3200" b="1" dirty="0">
                <a:latin typeface="游ゴシック" panose="020B0400000000000000" pitchFamily="50" charset="-128"/>
                <a:ea typeface="游ゴシック" panose="020B0400000000000000" pitchFamily="50" charset="-128"/>
              </a:rPr>
              <a:t>1</a:t>
            </a:r>
            <a:r>
              <a:rPr lang="ja-JP" altLang="en-US" sz="3200" b="1" dirty="0">
                <a:latin typeface="游ゴシック" panose="020B0400000000000000" pitchFamily="50" charset="-128"/>
                <a:ea typeface="游ゴシック" panose="020B0400000000000000" pitchFamily="50" charset="-128"/>
              </a:rPr>
              <a:t>日</a:t>
            </a:r>
          </a:p>
        </p:txBody>
      </p:sp>
      <p:sp>
        <p:nvSpPr>
          <p:cNvPr id="7" name="正方形/長方形 6"/>
          <p:cNvSpPr/>
          <p:nvPr/>
        </p:nvSpPr>
        <p:spPr>
          <a:xfrm>
            <a:off x="5098550" y="4538185"/>
            <a:ext cx="5782801" cy="523220"/>
          </a:xfrm>
          <a:prstGeom prst="rect">
            <a:avLst/>
          </a:prstGeom>
          <a:solidFill>
            <a:schemeClr val="bg1"/>
          </a:solidFill>
        </p:spPr>
        <p:txBody>
          <a:bodyPr wrap="square">
            <a:spAutoFit/>
          </a:bodyPr>
          <a:lstStyle/>
          <a:p>
            <a:r>
              <a:rPr lang="ja-JP" altLang="en-US" sz="2800" b="1" dirty="0">
                <a:latin typeface="游ゴシック" panose="020B0400000000000000" pitchFamily="50" charset="-128"/>
                <a:ea typeface="游ゴシック" panose="020B0400000000000000" pitchFamily="50" charset="-128"/>
              </a:rPr>
              <a:t>１５里＠ 同上 ＋ 赤山禅院／</a:t>
            </a:r>
            <a:r>
              <a:rPr lang="en-US" altLang="ja-JP" sz="2800" b="1" dirty="0">
                <a:latin typeface="游ゴシック" panose="020B0400000000000000" pitchFamily="50" charset="-128"/>
                <a:ea typeface="游ゴシック" panose="020B0400000000000000" pitchFamily="50" charset="-128"/>
              </a:rPr>
              <a:t>1</a:t>
            </a:r>
            <a:r>
              <a:rPr lang="ja-JP" altLang="en-US" sz="2800" b="1" dirty="0">
                <a:latin typeface="游ゴシック" panose="020B0400000000000000" pitchFamily="50" charset="-128"/>
                <a:ea typeface="游ゴシック" panose="020B0400000000000000" pitchFamily="50" charset="-128"/>
              </a:rPr>
              <a:t>日</a:t>
            </a:r>
          </a:p>
        </p:txBody>
      </p:sp>
      <p:sp>
        <p:nvSpPr>
          <p:cNvPr id="8" name="テキスト ボックス 7"/>
          <p:cNvSpPr txBox="1"/>
          <p:nvPr/>
        </p:nvSpPr>
        <p:spPr>
          <a:xfrm>
            <a:off x="214989" y="97893"/>
            <a:ext cx="6455891" cy="923330"/>
          </a:xfrm>
          <a:prstGeom prst="rect">
            <a:avLst/>
          </a:prstGeom>
          <a:noFill/>
          <a:ln w="38100">
            <a:noFill/>
          </a:ln>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■千日回峰行の内訳</a:t>
            </a:r>
          </a:p>
        </p:txBody>
      </p:sp>
      <p:sp>
        <p:nvSpPr>
          <p:cNvPr id="9" name="正方形/長方形 8"/>
          <p:cNvSpPr/>
          <p:nvPr/>
        </p:nvSpPr>
        <p:spPr>
          <a:xfrm>
            <a:off x="4616092" y="5413452"/>
            <a:ext cx="6451157" cy="584775"/>
          </a:xfrm>
          <a:prstGeom prst="rect">
            <a:avLst/>
          </a:prstGeom>
          <a:solidFill>
            <a:schemeClr val="bg1"/>
          </a:solidFill>
        </p:spPr>
        <p:txBody>
          <a:bodyPr wrap="square">
            <a:spAutoFit/>
          </a:bodyPr>
          <a:lstStyle/>
          <a:p>
            <a:r>
              <a:rPr lang="en-US" altLang="ja-JP" sz="3200" b="1" dirty="0">
                <a:latin typeface="游ゴシック" panose="020B0400000000000000" pitchFamily="50" charset="-128"/>
                <a:ea typeface="游ゴシック" panose="020B0400000000000000" pitchFamily="50" charset="-128"/>
              </a:rPr>
              <a:t>… </a:t>
            </a:r>
            <a:r>
              <a:rPr lang="ja-JP" altLang="en-US" sz="2800" b="1" dirty="0">
                <a:latin typeface="游ゴシック" panose="020B0400000000000000" pitchFamily="50" charset="-128"/>
                <a:ea typeface="游ゴシック" panose="020B0400000000000000" pitchFamily="50" charset="-128"/>
              </a:rPr>
              <a:t>２１里＠ 同上 ＋ 洛中洛外／</a:t>
            </a:r>
            <a:r>
              <a:rPr lang="en-US" altLang="ja-JP" sz="2800" b="1" dirty="0">
                <a:latin typeface="游ゴシック" panose="020B0400000000000000" pitchFamily="50" charset="-128"/>
                <a:ea typeface="游ゴシック" panose="020B0400000000000000" pitchFamily="50" charset="-128"/>
              </a:rPr>
              <a:t>1</a:t>
            </a:r>
            <a:r>
              <a:rPr lang="ja-JP" altLang="en-US" sz="2800" b="1" dirty="0">
                <a:latin typeface="游ゴシック" panose="020B0400000000000000" pitchFamily="50" charset="-128"/>
                <a:ea typeface="游ゴシック" panose="020B0400000000000000" pitchFamily="50" charset="-128"/>
              </a:rPr>
              <a:t>日</a:t>
            </a:r>
          </a:p>
        </p:txBody>
      </p:sp>
      <p:sp>
        <p:nvSpPr>
          <p:cNvPr id="10" name="正方形/長方形 9"/>
          <p:cNvSpPr/>
          <p:nvPr/>
        </p:nvSpPr>
        <p:spPr>
          <a:xfrm>
            <a:off x="5310084" y="6134617"/>
            <a:ext cx="4672709" cy="523220"/>
          </a:xfrm>
          <a:prstGeom prst="rect">
            <a:avLst/>
          </a:prstGeom>
          <a:solidFill>
            <a:schemeClr val="bg1"/>
          </a:solidFill>
        </p:spPr>
        <p:txBody>
          <a:bodyPr wrap="square">
            <a:spAutoFit/>
          </a:bodyPr>
          <a:lstStyle/>
          <a:p>
            <a:r>
              <a:rPr lang="ja-JP" altLang="en-US" sz="2800" b="1" dirty="0">
                <a:latin typeface="游ゴシック" panose="020B0400000000000000" pitchFamily="50" charset="-128"/>
                <a:ea typeface="游ゴシック" panose="020B0400000000000000" pitchFamily="50" charset="-128"/>
              </a:rPr>
              <a:t>７里半＠比叡山／</a:t>
            </a:r>
            <a:r>
              <a:rPr lang="en-US" altLang="ja-JP" sz="2800" b="1" dirty="0">
                <a:latin typeface="游ゴシック" panose="020B0400000000000000" pitchFamily="50" charset="-128"/>
                <a:ea typeface="游ゴシック" panose="020B0400000000000000" pitchFamily="50" charset="-128"/>
              </a:rPr>
              <a:t>1</a:t>
            </a:r>
            <a:r>
              <a:rPr lang="ja-JP" altLang="en-US" sz="2800" b="1" dirty="0">
                <a:latin typeface="游ゴシック" panose="020B0400000000000000" pitchFamily="50" charset="-128"/>
                <a:ea typeface="游ゴシック" panose="020B0400000000000000" pitchFamily="50" charset="-128"/>
              </a:rPr>
              <a:t>日</a:t>
            </a:r>
          </a:p>
        </p:txBody>
      </p:sp>
      <p:sp>
        <p:nvSpPr>
          <p:cNvPr id="3" name="正方形/長方形 2">
            <a:extLst>
              <a:ext uri="{FF2B5EF4-FFF2-40B4-BE49-F238E27FC236}">
                <a16:creationId xmlns:a16="http://schemas.microsoft.com/office/drawing/2014/main" id="{CEF5BF3F-B988-0CB3-78EE-CDFB98A4868C}"/>
              </a:ext>
            </a:extLst>
          </p:cNvPr>
          <p:cNvSpPr/>
          <p:nvPr/>
        </p:nvSpPr>
        <p:spPr>
          <a:xfrm>
            <a:off x="813574" y="4059645"/>
            <a:ext cx="9702025" cy="923329"/>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4016592956"/>
      </p:ext>
    </p:extLst>
  </p:cSld>
  <p:clrMapOvr>
    <a:masterClrMapping/>
  </p:clrMapOvr>
  <mc:AlternateContent xmlns:mc="http://schemas.openxmlformats.org/markup-compatibility/2006" xmlns:p14="http://schemas.microsoft.com/office/powerpoint/2010/main">
    <mc:Choice Requires="p14">
      <p:transition spd="med" p14:dur="700" advTm="47257">
        <p:fade/>
      </p:transition>
    </mc:Choice>
    <mc:Fallback xmlns="">
      <p:transition spd="med" advTm="472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692377" y="1731965"/>
            <a:ext cx="5858326" cy="4393745"/>
          </a:xfrm>
          <a:prstGeom prst="rect">
            <a:avLst/>
          </a:prstGeom>
        </p:spPr>
      </p:pic>
      <p:sp>
        <p:nvSpPr>
          <p:cNvPr id="3" name="テキスト ボックス 2">
            <a:extLst>
              <a:ext uri="{FF2B5EF4-FFF2-40B4-BE49-F238E27FC236}">
                <a16:creationId xmlns:a16="http://schemas.microsoft.com/office/drawing/2014/main" id="{90C0C355-2650-406A-B6C7-81A1867B0845}"/>
              </a:ext>
            </a:extLst>
          </p:cNvPr>
          <p:cNvSpPr txBox="1"/>
          <p:nvPr/>
        </p:nvSpPr>
        <p:spPr>
          <a:xfrm>
            <a:off x="334229" y="56790"/>
            <a:ext cx="8648974" cy="923330"/>
          </a:xfrm>
          <a:prstGeom prst="rect">
            <a:avLst/>
          </a:prstGeom>
          <a:noFill/>
          <a:ln w="38100">
            <a:noFill/>
          </a:ln>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■きらら坂</a:t>
            </a:r>
          </a:p>
        </p:txBody>
      </p:sp>
      <p:pic>
        <p:nvPicPr>
          <p:cNvPr id="4" name="図 3">
            <a:extLst>
              <a:ext uri="{FF2B5EF4-FFF2-40B4-BE49-F238E27FC236}">
                <a16:creationId xmlns:a16="http://schemas.microsoft.com/office/drawing/2014/main" id="{8FEBF3F3-7DBC-AC1A-E644-9E0DDC7CE8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518455"/>
            <a:ext cx="3791298" cy="6339545"/>
          </a:xfrm>
          <a:prstGeom prst="rect">
            <a:avLst/>
          </a:prstGeom>
        </p:spPr>
      </p:pic>
    </p:spTree>
    <p:custDataLst>
      <p:tags r:id="rId1"/>
    </p:custDataLst>
    <p:extLst>
      <p:ext uri="{BB962C8B-B14F-4D97-AF65-F5344CB8AC3E}">
        <p14:creationId xmlns:p14="http://schemas.microsoft.com/office/powerpoint/2010/main" val="3035747561"/>
      </p:ext>
    </p:extLst>
  </p:cSld>
  <p:clrMapOvr>
    <a:masterClrMapping/>
  </p:clrMapOvr>
  <mc:AlternateContent xmlns:mc="http://schemas.openxmlformats.org/markup-compatibility/2006" xmlns:p14="http://schemas.microsoft.com/office/powerpoint/2010/main">
    <mc:Choice Requires="p14">
      <p:transition spd="med" p14:dur="700" advTm="36452">
        <p:fade/>
      </p:transition>
    </mc:Choice>
    <mc:Fallback xmlns="">
      <p:transition spd="med" advTm="364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2FD62-F434-58EC-10D8-CF52845A6BD8}"/>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5E4F9B23-311D-67FF-D5B5-9E8CCD0C0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626" y="-1236618"/>
            <a:ext cx="13371226" cy="8669079"/>
          </a:xfrm>
          <a:prstGeom prst="rect">
            <a:avLst/>
          </a:prstGeom>
        </p:spPr>
      </p:pic>
      <p:pic>
        <p:nvPicPr>
          <p:cNvPr id="4" name="図 3">
            <a:extLst>
              <a:ext uri="{FF2B5EF4-FFF2-40B4-BE49-F238E27FC236}">
                <a16:creationId xmlns:a16="http://schemas.microsoft.com/office/drawing/2014/main" id="{AA4649C1-A89F-23DD-3153-020D0BD43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87" y="-1764270"/>
            <a:ext cx="13602712" cy="9889490"/>
          </a:xfrm>
          <a:prstGeom prst="rect">
            <a:avLst/>
          </a:prstGeom>
        </p:spPr>
      </p:pic>
      <p:sp>
        <p:nvSpPr>
          <p:cNvPr id="2" name="タイトル 1">
            <a:extLst>
              <a:ext uri="{FF2B5EF4-FFF2-40B4-BE49-F238E27FC236}">
                <a16:creationId xmlns:a16="http://schemas.microsoft.com/office/drawing/2014/main" id="{ED832B97-294F-F675-B24F-146AE9A2419C}"/>
              </a:ext>
            </a:extLst>
          </p:cNvPr>
          <p:cNvSpPr>
            <a:spLocks noGrp="1"/>
          </p:cNvSpPr>
          <p:nvPr>
            <p:ph type="title"/>
          </p:nvPr>
        </p:nvSpPr>
        <p:spPr>
          <a:xfrm>
            <a:off x="1965548" y="279898"/>
            <a:ext cx="2987040" cy="627246"/>
          </a:xfrm>
        </p:spPr>
        <p:txBody>
          <a:bodyPr>
            <a:noAutofit/>
          </a:bodyPr>
          <a:lstStyle/>
          <a:p>
            <a:r>
              <a:rPr lang="ja-JP" altLang="en-US" sz="4000" b="1" dirty="0">
                <a:solidFill>
                  <a:schemeClr val="bg1"/>
                </a:solidFill>
                <a:latin typeface="游ゴシック" panose="020B0400000000000000" pitchFamily="50" charset="-128"/>
              </a:rPr>
              <a:t>本日の</a:t>
            </a:r>
            <a:r>
              <a:rPr lang="ja-JP" altLang="en-US" b="1" dirty="0">
                <a:solidFill>
                  <a:schemeClr val="bg1"/>
                </a:solidFill>
                <a:latin typeface="游ゴシック" panose="020B0400000000000000" pitchFamily="50" charset="-128"/>
              </a:rPr>
              <a:t>内容</a:t>
            </a:r>
          </a:p>
        </p:txBody>
      </p:sp>
      <p:sp>
        <p:nvSpPr>
          <p:cNvPr id="3" name="コンテンツ プレースホルダー 2">
            <a:extLst>
              <a:ext uri="{FF2B5EF4-FFF2-40B4-BE49-F238E27FC236}">
                <a16:creationId xmlns:a16="http://schemas.microsoft.com/office/drawing/2014/main" id="{1E1081AD-871B-5D7B-FF06-FFB75D95180D}"/>
              </a:ext>
            </a:extLst>
          </p:cNvPr>
          <p:cNvSpPr>
            <a:spLocks noGrp="1"/>
          </p:cNvSpPr>
          <p:nvPr>
            <p:ph idx="1"/>
          </p:nvPr>
        </p:nvSpPr>
        <p:spPr>
          <a:xfrm>
            <a:off x="1965548" y="1189806"/>
            <a:ext cx="8260904" cy="4790079"/>
          </a:xfrm>
        </p:spPr>
        <p:txBody>
          <a:bodyPr>
            <a:normAutofit/>
          </a:bodyPr>
          <a:lstStyle/>
          <a:p>
            <a:pPr marL="0" indent="0">
              <a:buNone/>
            </a:pPr>
            <a:r>
              <a:rPr lang="ja-JP" altLang="en-US" sz="4800" b="1" dirty="0">
                <a:solidFill>
                  <a:schemeClr val="bg1"/>
                </a:solidFill>
                <a:latin typeface="游ゴシック" panose="020B0400000000000000" pitchFamily="50" charset="-128"/>
              </a:rPr>
              <a:t>１</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親鸞聖人の時代</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２</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親鸞聖人の出自</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３</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親鸞聖人の出家</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４</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比叡山という場所</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５</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比叡山時代の親鸞聖人</a:t>
            </a:r>
            <a:endParaRPr lang="en-US" altLang="ja-JP" sz="4800" b="1" dirty="0">
              <a:solidFill>
                <a:schemeClr val="bg1"/>
              </a:solidFill>
              <a:latin typeface="游ゴシック" panose="020B0400000000000000" pitchFamily="50" charset="-128"/>
            </a:endParaRPr>
          </a:p>
          <a:p>
            <a:pPr marL="0" indent="0">
              <a:buNone/>
            </a:pPr>
            <a:r>
              <a:rPr lang="ja-JP" altLang="en-US" sz="4800" b="1" dirty="0">
                <a:solidFill>
                  <a:schemeClr val="bg1"/>
                </a:solidFill>
                <a:latin typeface="游ゴシック" panose="020B0400000000000000" pitchFamily="50" charset="-128"/>
              </a:rPr>
              <a:t>６</a:t>
            </a:r>
            <a:r>
              <a:rPr lang="en-US" altLang="ja-JP" sz="4800" b="1" dirty="0">
                <a:solidFill>
                  <a:schemeClr val="bg1"/>
                </a:solidFill>
                <a:latin typeface="游ゴシック" panose="020B0400000000000000" pitchFamily="50" charset="-128"/>
              </a:rPr>
              <a:t>.</a:t>
            </a:r>
            <a:r>
              <a:rPr lang="ja-JP" altLang="en-US" sz="4800" b="1" dirty="0">
                <a:solidFill>
                  <a:schemeClr val="bg1"/>
                </a:solidFill>
                <a:latin typeface="游ゴシック" panose="020B0400000000000000" pitchFamily="50" charset="-128"/>
              </a:rPr>
              <a:t>比叡山での求道の意義</a:t>
            </a:r>
            <a:endParaRPr lang="en-US" altLang="ja-JP" sz="4800" b="1" dirty="0">
              <a:solidFill>
                <a:schemeClr val="bg1"/>
              </a:solidFill>
              <a:latin typeface="游ゴシック" panose="020B0400000000000000" pitchFamily="50" charset="-128"/>
            </a:endParaRPr>
          </a:p>
          <a:p>
            <a:pPr marL="0" indent="0">
              <a:buNone/>
            </a:pPr>
            <a:endParaRPr lang="en-US" altLang="ja-JP" sz="4400" b="1" dirty="0">
              <a:solidFill>
                <a:schemeClr val="bg1"/>
              </a:solidFill>
              <a:latin typeface="游ゴシック" panose="020B0400000000000000" pitchFamily="50" charset="-128"/>
            </a:endParaRPr>
          </a:p>
        </p:txBody>
      </p:sp>
      <p:sp>
        <p:nvSpPr>
          <p:cNvPr id="5" name="正方形/長方形 4">
            <a:extLst>
              <a:ext uri="{FF2B5EF4-FFF2-40B4-BE49-F238E27FC236}">
                <a16:creationId xmlns:a16="http://schemas.microsoft.com/office/drawing/2014/main" id="{5B3753F9-8D31-27D9-D84D-67D20009DF33}"/>
              </a:ext>
            </a:extLst>
          </p:cNvPr>
          <p:cNvSpPr/>
          <p:nvPr/>
        </p:nvSpPr>
        <p:spPr>
          <a:xfrm>
            <a:off x="1965548" y="4205470"/>
            <a:ext cx="7121302" cy="820688"/>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365116A6-5D7F-CF43-8CB8-7967291EF288}"/>
              </a:ext>
            </a:extLst>
          </p:cNvPr>
          <p:cNvSpPr/>
          <p:nvPr/>
        </p:nvSpPr>
        <p:spPr>
          <a:xfrm>
            <a:off x="1965548" y="5010150"/>
            <a:ext cx="7121302" cy="820688"/>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2420783098"/>
      </p:ext>
    </p:extLst>
  </p:cSld>
  <p:clrMapOvr>
    <a:masterClrMapping/>
  </p:clrMapOvr>
  <mc:AlternateContent xmlns:mc="http://schemas.openxmlformats.org/markup-compatibility/2006" xmlns:p14="http://schemas.microsoft.com/office/powerpoint/2010/main">
    <mc:Choice Requires="p14">
      <p:transition spd="med" p14:dur="700" advTm="11189">
        <p:fade/>
      </p:transition>
    </mc:Choice>
    <mc:Fallback xmlns="">
      <p:transition spd="med" advTm="111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32679" y="2718602"/>
            <a:ext cx="9554517" cy="1015663"/>
          </a:xfrm>
          <a:prstGeom prst="rect">
            <a:avLst/>
          </a:prstGeom>
          <a:noFill/>
        </p:spPr>
        <p:txBody>
          <a:bodyPr wrap="square" rtlCol="0">
            <a:spAutoFit/>
          </a:bodyPr>
          <a:lstStyle/>
          <a:p>
            <a:r>
              <a:rPr lang="ja-JP" altLang="en-US" sz="6000" b="1" dirty="0">
                <a:effectLst>
                  <a:glow rad="127000">
                    <a:schemeClr val="bg1"/>
                  </a:glow>
                </a:effectLst>
                <a:ea typeface="游ゴシック" panose="020B0400000000000000" pitchFamily="50" charset="-128"/>
              </a:rPr>
              <a:t>６</a:t>
            </a:r>
            <a:r>
              <a:rPr lang="en-US" altLang="ja-JP" sz="6000" b="1" dirty="0">
                <a:effectLst>
                  <a:glow rad="127000">
                    <a:schemeClr val="bg1"/>
                  </a:glow>
                </a:effectLst>
                <a:ea typeface="游ゴシック" panose="020B0400000000000000" pitchFamily="50" charset="-128"/>
              </a:rPr>
              <a:t>.</a:t>
            </a:r>
            <a:r>
              <a:rPr lang="ja-JP" altLang="en-US" sz="6000" b="1" dirty="0">
                <a:effectLst>
                  <a:glow rad="127000">
                    <a:schemeClr val="bg1"/>
                  </a:glow>
                </a:effectLst>
                <a:ea typeface="游ゴシック" panose="020B0400000000000000" pitchFamily="50" charset="-128"/>
              </a:rPr>
              <a:t>比叡山での求道の意義</a:t>
            </a:r>
            <a:endParaRPr lang="en-US" altLang="ja-JP" sz="6000" b="1" dirty="0">
              <a:effectLst>
                <a:glow rad="127000">
                  <a:schemeClr val="bg1"/>
                </a:glow>
              </a:effectLst>
              <a:ea typeface="游ゴシック" panose="020B0400000000000000" pitchFamily="50" charset="-128"/>
            </a:endParaRPr>
          </a:p>
        </p:txBody>
      </p:sp>
    </p:spTree>
    <p:extLst>
      <p:ext uri="{BB962C8B-B14F-4D97-AF65-F5344CB8AC3E}">
        <p14:creationId xmlns:p14="http://schemas.microsoft.com/office/powerpoint/2010/main" val="1026119802"/>
      </p:ext>
    </p:extLst>
  </p:cSld>
  <p:clrMapOvr>
    <a:masterClrMapping/>
  </p:clrMapOvr>
  <mc:AlternateContent xmlns:mc="http://schemas.openxmlformats.org/markup-compatibility/2006" xmlns:p14="http://schemas.microsoft.com/office/powerpoint/2010/main">
    <mc:Choice Requires="p14">
      <p:transition spd="med" p14:dur="700" advTm="4753">
        <p:fade/>
      </p:transition>
    </mc:Choice>
    <mc:Fallback xmlns="">
      <p:transition spd="med" advTm="4753">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14CDA2B-066F-4F85-BCA3-A16262BEA4D7}"/>
              </a:ext>
            </a:extLst>
          </p:cNvPr>
          <p:cNvSpPr txBox="1"/>
          <p:nvPr/>
        </p:nvSpPr>
        <p:spPr>
          <a:xfrm>
            <a:off x="181834" y="66294"/>
            <a:ext cx="11035600" cy="923330"/>
          </a:xfrm>
          <a:prstGeom prst="rect">
            <a:avLst/>
          </a:prstGeom>
          <a:noFill/>
          <a:ln w="38100">
            <a:noFill/>
          </a:ln>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■比叡山仏教の二大潮流</a:t>
            </a:r>
          </a:p>
        </p:txBody>
      </p:sp>
      <p:sp>
        <p:nvSpPr>
          <p:cNvPr id="4" name="テキスト ボックス 3">
            <a:extLst>
              <a:ext uri="{FF2B5EF4-FFF2-40B4-BE49-F238E27FC236}">
                <a16:creationId xmlns:a16="http://schemas.microsoft.com/office/drawing/2014/main" id="{90FD9D88-7BB9-429E-B0D0-11A1F202E709}"/>
              </a:ext>
            </a:extLst>
          </p:cNvPr>
          <p:cNvSpPr txBox="1"/>
          <p:nvPr/>
        </p:nvSpPr>
        <p:spPr>
          <a:xfrm>
            <a:off x="333090" y="971054"/>
            <a:ext cx="10884344" cy="1323439"/>
          </a:xfrm>
          <a:prstGeom prst="rect">
            <a:avLst/>
          </a:prstGeom>
          <a:noFill/>
        </p:spPr>
        <p:txBody>
          <a:bodyPr wrap="square" rtlCol="0">
            <a:spAutoFit/>
          </a:bodyPr>
          <a:lstStyle/>
          <a:p>
            <a:r>
              <a:rPr lang="ja-JP" altLang="en-US" sz="4000" b="1" dirty="0">
                <a:latin typeface="游ゴシック" panose="020B0400000000000000" pitchFamily="50" charset="-128"/>
                <a:ea typeface="游ゴシック" panose="020B0400000000000000" pitchFamily="50" charset="-128"/>
              </a:rPr>
              <a:t>◎「智目・行足、清涼池に到る」　</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（智顗</a:t>
            </a:r>
            <a:r>
              <a:rPr lang="en-US" altLang="ja-JP" sz="4000" b="1" dirty="0">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法華玄義</a:t>
            </a:r>
            <a:r>
              <a:rPr lang="en-US" altLang="ja-JP" sz="4000" b="1" dirty="0">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a:t>
            </a:r>
          </a:p>
        </p:txBody>
      </p:sp>
      <p:sp>
        <p:nvSpPr>
          <p:cNvPr id="5" name="テキスト ボックス 4">
            <a:extLst>
              <a:ext uri="{FF2B5EF4-FFF2-40B4-BE49-F238E27FC236}">
                <a16:creationId xmlns:a16="http://schemas.microsoft.com/office/drawing/2014/main" id="{30BF5F66-8537-4F5F-A2B7-644D2BCC9E9E}"/>
              </a:ext>
            </a:extLst>
          </p:cNvPr>
          <p:cNvSpPr txBox="1"/>
          <p:nvPr/>
        </p:nvSpPr>
        <p:spPr>
          <a:xfrm>
            <a:off x="1174892" y="2459504"/>
            <a:ext cx="10407507" cy="1938992"/>
          </a:xfrm>
          <a:prstGeom prst="rect">
            <a:avLst/>
          </a:prstGeom>
          <a:noFill/>
        </p:spPr>
        <p:txBody>
          <a:bodyPr wrap="square" rtlCol="0">
            <a:spAutoFit/>
          </a:bodyPr>
          <a:lstStyle/>
          <a:p>
            <a:r>
              <a:rPr lang="ja-JP" altLang="en-US" sz="4000" b="1" dirty="0">
                <a:latin typeface="游ゴシック" panose="020B0400000000000000" pitchFamily="50" charset="-128"/>
                <a:ea typeface="游ゴシック" panose="020B0400000000000000" pitchFamily="50" charset="-128"/>
              </a:rPr>
              <a:t>→智慧の眼（教義）と行の足（実践）が、</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鳥の両翼、車の両輪の如く備わって</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清涼池（さとり）にいたることができる。</a:t>
            </a:r>
          </a:p>
        </p:txBody>
      </p:sp>
      <p:sp>
        <p:nvSpPr>
          <p:cNvPr id="6" name="テキスト ボックス 5">
            <a:extLst>
              <a:ext uri="{FF2B5EF4-FFF2-40B4-BE49-F238E27FC236}">
                <a16:creationId xmlns:a16="http://schemas.microsoft.com/office/drawing/2014/main" id="{CC112EFB-7B6C-4330-8C6E-28F9D45F9741}"/>
              </a:ext>
            </a:extLst>
          </p:cNvPr>
          <p:cNvSpPr txBox="1"/>
          <p:nvPr/>
        </p:nvSpPr>
        <p:spPr>
          <a:xfrm>
            <a:off x="1174892" y="4985863"/>
            <a:ext cx="9172890" cy="1446550"/>
          </a:xfrm>
          <a:prstGeom prst="rect">
            <a:avLst/>
          </a:prstGeom>
          <a:noFill/>
        </p:spPr>
        <p:txBody>
          <a:bodyPr wrap="square" rtlCol="0">
            <a:spAutoFit/>
          </a:bodyPr>
          <a:lstStyle/>
          <a:p>
            <a:r>
              <a:rPr lang="ja-JP" altLang="en-US" sz="4400" b="1" dirty="0">
                <a:latin typeface="游ゴシック" panose="020B0400000000000000" pitchFamily="50" charset="-128"/>
                <a:ea typeface="游ゴシック" panose="020B0400000000000000" pitchFamily="50" charset="-128"/>
              </a:rPr>
              <a:t>・智目（教門）を中心 </a:t>
            </a:r>
            <a:r>
              <a:rPr lang="en-US" altLang="ja-JP" sz="4400" b="1" dirty="0">
                <a:latin typeface="游ゴシック" panose="020B0400000000000000" pitchFamily="50" charset="-128"/>
                <a:ea typeface="游ゴシック" panose="020B0400000000000000" pitchFamily="50" charset="-128"/>
              </a:rPr>
              <a:t>… </a:t>
            </a:r>
            <a:r>
              <a:rPr lang="ja-JP" altLang="en-US" sz="4400" b="1" dirty="0">
                <a:latin typeface="游ゴシック" panose="020B0400000000000000" pitchFamily="50" charset="-128"/>
                <a:ea typeface="游ゴシック" panose="020B0400000000000000" pitchFamily="50" charset="-128"/>
              </a:rPr>
              <a:t>文献学派</a:t>
            </a:r>
            <a:endParaRPr lang="en-US" altLang="ja-JP" sz="4400" b="1" dirty="0">
              <a:latin typeface="游ゴシック" panose="020B0400000000000000" pitchFamily="50" charset="-128"/>
              <a:ea typeface="游ゴシック" panose="020B0400000000000000" pitchFamily="50" charset="-128"/>
            </a:endParaRPr>
          </a:p>
          <a:p>
            <a:r>
              <a:rPr lang="ja-JP" altLang="en-US" sz="4400" b="1" dirty="0">
                <a:latin typeface="游ゴシック" panose="020B0400000000000000" pitchFamily="50" charset="-128"/>
                <a:ea typeface="游ゴシック" panose="020B0400000000000000" pitchFamily="50" charset="-128"/>
              </a:rPr>
              <a:t>・行足（観門）を中心 </a:t>
            </a:r>
            <a:r>
              <a:rPr lang="en-US" altLang="ja-JP" sz="4400" b="1" dirty="0">
                <a:latin typeface="游ゴシック" panose="020B0400000000000000" pitchFamily="50" charset="-128"/>
                <a:ea typeface="游ゴシック" panose="020B0400000000000000" pitchFamily="50" charset="-128"/>
              </a:rPr>
              <a:t>… </a:t>
            </a:r>
            <a:r>
              <a:rPr lang="ja-JP" altLang="en-US" sz="4400" b="1" dirty="0">
                <a:latin typeface="游ゴシック" panose="020B0400000000000000" pitchFamily="50" charset="-128"/>
                <a:ea typeface="游ゴシック" panose="020B0400000000000000" pitchFamily="50" charset="-128"/>
              </a:rPr>
              <a:t>観心学派</a:t>
            </a:r>
            <a:endParaRPr lang="en-US" altLang="ja-JP" sz="4400" b="1" dirty="0">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834405407"/>
      </p:ext>
    </p:extLst>
  </p:cSld>
  <p:clrMapOvr>
    <a:masterClrMapping/>
  </p:clrMapOvr>
  <mc:AlternateContent xmlns:mc="http://schemas.openxmlformats.org/markup-compatibility/2006" xmlns:p14="http://schemas.microsoft.com/office/powerpoint/2010/main">
    <mc:Choice Requires="p14">
      <p:transition spd="med" p14:dur="700" advTm="92627">
        <p:fade/>
      </p:transition>
    </mc:Choice>
    <mc:Fallback xmlns="">
      <p:transition spd="med" advTm="926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中程度の精度で自動的に生成された説明">
            <a:extLst>
              <a:ext uri="{FF2B5EF4-FFF2-40B4-BE49-F238E27FC236}">
                <a16:creationId xmlns:a16="http://schemas.microsoft.com/office/drawing/2014/main" id="{694BBAE7-C103-4121-8954-0302212BF8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69725" y="895395"/>
            <a:ext cx="8130508" cy="5923064"/>
          </a:xfrm>
          <a:prstGeom prst="rect">
            <a:avLst/>
          </a:prstGeom>
        </p:spPr>
      </p:pic>
      <p:sp>
        <p:nvSpPr>
          <p:cNvPr id="4" name="テキスト ボックス 3">
            <a:extLst>
              <a:ext uri="{FF2B5EF4-FFF2-40B4-BE49-F238E27FC236}">
                <a16:creationId xmlns:a16="http://schemas.microsoft.com/office/drawing/2014/main" id="{A476929D-527F-4671-8FFC-8AEDE2990EB0}"/>
              </a:ext>
            </a:extLst>
          </p:cNvPr>
          <p:cNvSpPr txBox="1"/>
          <p:nvPr/>
        </p:nvSpPr>
        <p:spPr>
          <a:xfrm>
            <a:off x="404412" y="118445"/>
            <a:ext cx="11035600" cy="830997"/>
          </a:xfrm>
          <a:prstGeom prst="rect">
            <a:avLst/>
          </a:prstGeom>
          <a:noFill/>
          <a:ln w="38100">
            <a:noFill/>
          </a:ln>
        </p:spPr>
        <p:txBody>
          <a:bodyPr wrap="square" rtlCol="0">
            <a:spAutoFit/>
          </a:bodyPr>
          <a:lstStyle/>
          <a:p>
            <a:r>
              <a:rPr lang="ja-JP" altLang="en-US" sz="4800" b="1" dirty="0">
                <a:effectLst>
                  <a:glow rad="127000">
                    <a:schemeClr val="bg1"/>
                  </a:glow>
                </a:effectLst>
                <a:latin typeface="游ゴシック" panose="020B0400000000000000" pitchFamily="50" charset="-128"/>
                <a:ea typeface="游ゴシック" panose="020B0400000000000000" pitchFamily="50" charset="-128"/>
              </a:rPr>
              <a:t>■親鸞聖人は文献学派か？</a:t>
            </a:r>
          </a:p>
        </p:txBody>
      </p:sp>
      <p:sp>
        <p:nvSpPr>
          <p:cNvPr id="5" name="Text Box 5">
            <a:extLst>
              <a:ext uri="{FF2B5EF4-FFF2-40B4-BE49-F238E27FC236}">
                <a16:creationId xmlns:a16="http://schemas.microsoft.com/office/drawing/2014/main" id="{B66154DB-319D-4EDD-86CA-4953F7C2E505}"/>
              </a:ext>
            </a:extLst>
          </p:cNvPr>
          <p:cNvSpPr txBox="1">
            <a:spLocks noChangeArrowheads="1"/>
          </p:cNvSpPr>
          <p:nvPr/>
        </p:nvSpPr>
        <p:spPr bwMode="auto">
          <a:xfrm>
            <a:off x="675643" y="1014953"/>
            <a:ext cx="861774" cy="6565850"/>
          </a:xfrm>
          <a:prstGeom prst="rect">
            <a:avLst/>
          </a:prstGeom>
          <a:noFill/>
          <a:ln>
            <a:noFill/>
          </a:ln>
          <a:effectLst/>
        </p:spPr>
        <p:txBody>
          <a:bodyPr vert="eaVert"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en-US" altLang="ja-JP" sz="4400" b="1" dirty="0">
                <a:latin typeface="游ゴシック" panose="020B0400000000000000" pitchFamily="50" charset="-128"/>
                <a:ea typeface="游ゴシック" panose="020B0400000000000000" pitchFamily="50" charset="-128"/>
              </a:rPr>
              <a:t>『</a:t>
            </a:r>
            <a:r>
              <a:rPr lang="ja-JP" altLang="en-US" sz="4400" b="1" dirty="0">
                <a:latin typeface="游ゴシック" panose="020B0400000000000000" pitchFamily="50" charset="-128"/>
                <a:ea typeface="游ゴシック" panose="020B0400000000000000" pitchFamily="50" charset="-128"/>
              </a:rPr>
              <a:t>阿弥陀経註</a:t>
            </a:r>
            <a:r>
              <a:rPr lang="en-US" altLang="ja-JP" sz="4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（本願寺蔵）</a:t>
            </a:r>
            <a:endParaRPr lang="ja-JP" altLang="en-US" sz="44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32647032"/>
      </p:ext>
    </p:extLst>
  </p:cSld>
  <p:clrMapOvr>
    <a:masterClrMapping/>
  </p:clrMapOvr>
  <mc:AlternateContent xmlns:mc="http://schemas.openxmlformats.org/markup-compatibility/2006" xmlns:p14="http://schemas.microsoft.com/office/powerpoint/2010/main">
    <mc:Choice Requires="p14">
      <p:transition spd="med" p14:dur="700" advTm="47674">
        <p:fade/>
      </p:transition>
    </mc:Choice>
    <mc:Fallback xmlns="">
      <p:transition spd="med" advTm="47674">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B154A-CD3E-9EF1-F8F6-A1584A92645C}"/>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D0CB4EAE-1B68-B5B0-B34F-EC71F74EC1D5}"/>
              </a:ext>
            </a:extLst>
          </p:cNvPr>
          <p:cNvSpPr txBox="1">
            <a:spLocks noChangeArrowheads="1"/>
          </p:cNvSpPr>
          <p:nvPr/>
        </p:nvSpPr>
        <p:spPr bwMode="auto">
          <a:xfrm>
            <a:off x="6432166" y="1354216"/>
            <a:ext cx="6309083"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4000" b="1" dirty="0">
                <a:latin typeface="游ゴシック" panose="020B0400000000000000" pitchFamily="50" charset="-128"/>
                <a:ea typeface="游ゴシック" panose="020B0400000000000000" pitchFamily="50" charset="-128"/>
              </a:rPr>
              <a:t>頻繁に改元されている</a:t>
            </a:r>
            <a:endParaRPr lang="en-US" altLang="ja-JP" sz="4000" b="1" dirty="0">
              <a:latin typeface="游ゴシック" panose="020B0400000000000000" pitchFamily="50" charset="-128"/>
              <a:ea typeface="游ゴシック" panose="020B0400000000000000" pitchFamily="50" charset="-128"/>
            </a:endParaRPr>
          </a:p>
          <a:p>
            <a:pPr eaLnBrk="1" hangingPunct="1">
              <a:spcBef>
                <a:spcPct val="0"/>
              </a:spcBef>
              <a:buClrTx/>
              <a:buSzTx/>
              <a:buFontTx/>
              <a:buNone/>
            </a:pPr>
            <a:endParaRPr lang="en-US" altLang="ja-JP" sz="4000" b="1" dirty="0">
              <a:latin typeface="游ゴシック" panose="020B0400000000000000" pitchFamily="50" charset="-128"/>
              <a:ea typeface="游ゴシック" panose="020B0400000000000000" pitchFamily="50" charset="-128"/>
            </a:endParaRPr>
          </a:p>
          <a:p>
            <a:pPr eaLnBrk="1" hangingPunct="1">
              <a:spcBef>
                <a:spcPct val="0"/>
              </a:spcBef>
              <a:buClrTx/>
              <a:buSzTx/>
              <a:buFontTx/>
              <a:buNone/>
            </a:pPr>
            <a:r>
              <a:rPr lang="en-US" altLang="ja-JP" sz="5400" b="1" dirty="0">
                <a:latin typeface="游ゴシック" panose="020B0400000000000000" pitchFamily="50" charset="-128"/>
                <a:ea typeface="游ゴシック" panose="020B0400000000000000" pitchFamily="50" charset="-128"/>
              </a:rPr>
              <a:t>30</a:t>
            </a:r>
            <a:r>
              <a:rPr lang="ja-JP" altLang="en-US" sz="5400" b="1" dirty="0">
                <a:latin typeface="游ゴシック" panose="020B0400000000000000" pitchFamily="50" charset="-128"/>
                <a:ea typeface="游ゴシック" panose="020B0400000000000000" pitchFamily="50" charset="-128"/>
              </a:rPr>
              <a:t>年</a:t>
            </a:r>
            <a:r>
              <a:rPr lang="ja-JP" altLang="en-US" sz="4000" b="1" dirty="0">
                <a:latin typeface="游ゴシック" panose="020B0400000000000000" pitchFamily="50" charset="-128"/>
                <a:ea typeface="游ゴシック" panose="020B0400000000000000" pitchFamily="50" charset="-128"/>
              </a:rPr>
              <a:t>の間に</a:t>
            </a:r>
            <a:endParaRPr lang="en-US" altLang="ja-JP" sz="4000" b="1" dirty="0">
              <a:latin typeface="游ゴシック" panose="020B0400000000000000" pitchFamily="50" charset="-128"/>
              <a:ea typeface="游ゴシック" panose="020B0400000000000000" pitchFamily="50" charset="-128"/>
            </a:endParaRPr>
          </a:p>
          <a:p>
            <a:pPr eaLnBrk="1" hangingPunct="1">
              <a:spcBef>
                <a:spcPct val="0"/>
              </a:spcBef>
              <a:buClrTx/>
              <a:buSzTx/>
              <a:buFontTx/>
              <a:buNone/>
            </a:pPr>
            <a:r>
              <a:rPr lang="ja-JP" altLang="en-US" sz="4000" b="1" dirty="0">
                <a:latin typeface="游ゴシック" panose="020B0400000000000000" pitchFamily="50" charset="-128"/>
                <a:ea typeface="游ゴシック" panose="020B0400000000000000" pitchFamily="50" charset="-128"/>
              </a:rPr>
              <a:t>　　</a:t>
            </a:r>
            <a:r>
              <a:rPr lang="en-US" altLang="ja-JP" sz="6000" b="1" dirty="0">
                <a:solidFill>
                  <a:srgbClr val="00B0F0"/>
                </a:solidFill>
                <a:latin typeface="游ゴシック" panose="020B0400000000000000" pitchFamily="50" charset="-128"/>
                <a:ea typeface="游ゴシック" panose="020B0400000000000000" pitchFamily="50" charset="-128"/>
              </a:rPr>
              <a:t>11</a:t>
            </a:r>
            <a:r>
              <a:rPr lang="ja-JP" altLang="en-US" sz="4000" b="1" dirty="0">
                <a:latin typeface="游ゴシック" panose="020B0400000000000000" pitchFamily="50" charset="-128"/>
                <a:ea typeface="游ゴシック" panose="020B0400000000000000" pitchFamily="50" charset="-128"/>
              </a:rPr>
              <a:t>もの元号が！！</a:t>
            </a:r>
            <a:endParaRPr lang="en-US" altLang="ja-JP" sz="4000" b="1" dirty="0">
              <a:latin typeface="游ゴシック" panose="020B0400000000000000" pitchFamily="50" charset="-128"/>
              <a:ea typeface="游ゴシック" panose="020B0400000000000000" pitchFamily="50" charset="-128"/>
            </a:endParaRPr>
          </a:p>
          <a:p>
            <a:pPr eaLnBrk="1" hangingPunct="1">
              <a:spcBef>
                <a:spcPct val="0"/>
              </a:spcBef>
              <a:buClrTx/>
              <a:buSzTx/>
              <a:buFontTx/>
              <a:buNone/>
            </a:pPr>
            <a:endParaRPr lang="en-US" altLang="ja-JP" sz="3600" b="1" dirty="0">
              <a:latin typeface="游ゴシック" panose="020B0400000000000000" pitchFamily="50" charset="-128"/>
              <a:ea typeface="游ゴシック" panose="020B0400000000000000" pitchFamily="50" charset="-128"/>
            </a:endParaRPr>
          </a:p>
          <a:p>
            <a:pPr eaLnBrk="1" hangingPunct="1">
              <a:spcBef>
                <a:spcPct val="0"/>
              </a:spcBef>
              <a:buClrTx/>
              <a:buSzTx/>
              <a:buFontTx/>
              <a:buNone/>
            </a:pPr>
            <a:r>
              <a:rPr lang="en-US" altLang="ja-JP" sz="3600" b="1" dirty="0">
                <a:latin typeface="游ゴシック" panose="020B0400000000000000" pitchFamily="50" charset="-128"/>
                <a:ea typeface="游ゴシック" panose="020B0400000000000000" pitchFamily="50" charset="-128"/>
              </a:rPr>
              <a:t> ※</a:t>
            </a:r>
            <a:r>
              <a:rPr lang="ja-JP" altLang="en-US" sz="3600" b="1" dirty="0">
                <a:latin typeface="游ゴシック" panose="020B0400000000000000" pitchFamily="50" charset="-128"/>
                <a:ea typeface="游ゴシック" panose="020B0400000000000000" pitchFamily="50" charset="-128"/>
              </a:rPr>
              <a:t>原因は戦や天災・飢饉</a:t>
            </a:r>
            <a:endParaRPr lang="en-US" altLang="ja-JP" sz="3600" b="1" dirty="0">
              <a:latin typeface="游ゴシック" panose="020B0400000000000000" pitchFamily="50" charset="-128"/>
              <a:ea typeface="游ゴシック" panose="020B0400000000000000" pitchFamily="50" charset="-128"/>
            </a:endParaRPr>
          </a:p>
          <a:p>
            <a:pPr eaLnBrk="1" hangingPunct="1">
              <a:spcBef>
                <a:spcPct val="0"/>
              </a:spcBef>
              <a:buClrTx/>
              <a:buSzTx/>
              <a:buFontTx/>
              <a:buNone/>
            </a:pPr>
            <a:r>
              <a:rPr lang="ja-JP" altLang="en-US" sz="3600" b="1" dirty="0">
                <a:latin typeface="游ゴシック" panose="020B0400000000000000" pitchFamily="50" charset="-128"/>
                <a:ea typeface="游ゴシック" panose="020B0400000000000000" pitchFamily="50" charset="-128"/>
              </a:rPr>
              <a:t>     など。</a:t>
            </a:r>
            <a:endParaRPr lang="en-US" altLang="ja-JP" sz="4000" b="1" dirty="0">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5D32B194-4A56-8979-4203-7EDB22A625E4}"/>
              </a:ext>
            </a:extLst>
          </p:cNvPr>
          <p:cNvSpPr txBox="1"/>
          <p:nvPr/>
        </p:nvSpPr>
        <p:spPr>
          <a:xfrm>
            <a:off x="533694" y="0"/>
            <a:ext cx="6096824" cy="6924973"/>
          </a:xfrm>
          <a:prstGeom prst="rect">
            <a:avLst/>
          </a:prstGeom>
          <a:noFill/>
        </p:spPr>
        <p:txBody>
          <a:bodyPr wrap="square">
            <a:spAutoFit/>
          </a:bodyPr>
          <a:lstStyle/>
          <a:p>
            <a:endParaRPr lang="ja-JP" altLang="en-US" b="1" dirty="0"/>
          </a:p>
          <a:p>
            <a:r>
              <a:rPr lang="ja-JP" altLang="en-US" sz="2400" b="1" dirty="0"/>
              <a:t>1155　久寿二年　 　　　　　　 　　飢饉</a:t>
            </a:r>
          </a:p>
          <a:p>
            <a:pPr marL="342900" indent="-342900">
              <a:buAutoNum type="arabicPlain" startAt="1156"/>
            </a:pPr>
            <a:r>
              <a:rPr lang="ja-JP" altLang="en-US" sz="2400" b="1" dirty="0"/>
              <a:t>   保元の乱　  　　　　　　　　戦災</a:t>
            </a:r>
            <a:endParaRPr lang="en-US" altLang="ja-JP" sz="2400" b="1" dirty="0"/>
          </a:p>
          <a:p>
            <a:pPr marL="342900" indent="-342900">
              <a:buAutoNum type="arabicPlain" startAt="1156"/>
            </a:pPr>
            <a:r>
              <a:rPr lang="ja-JP" altLang="en-US" sz="2400" b="1" dirty="0"/>
              <a:t> </a:t>
            </a:r>
            <a:endParaRPr lang="en-US" altLang="ja-JP" sz="2400" b="1" dirty="0"/>
          </a:p>
          <a:p>
            <a:r>
              <a:rPr lang="ja-JP" altLang="en-US" sz="2400" b="1" dirty="0"/>
              <a:t>1159   平治の乱　 　　　　　　 　   戦災</a:t>
            </a:r>
          </a:p>
          <a:p>
            <a:r>
              <a:rPr lang="ja-JP" altLang="en-US" sz="2400" b="1" dirty="0"/>
              <a:t>1161   応保元年　（永暦二年） 　疱瘡</a:t>
            </a:r>
          </a:p>
          <a:p>
            <a:r>
              <a:rPr lang="ja-JP" altLang="en-US" sz="2400" b="1" dirty="0"/>
              <a:t>1163   長寛元年　（応保三年）    疱瘡・天災</a:t>
            </a:r>
          </a:p>
          <a:p>
            <a:r>
              <a:rPr lang="ja-JP" altLang="en-US" sz="2400" b="1" dirty="0"/>
              <a:t>1165   永万元年　（長寛三年）    疱瘡・天災</a:t>
            </a:r>
          </a:p>
          <a:p>
            <a:r>
              <a:rPr lang="ja-JP" altLang="en-US" sz="2400" b="1" dirty="0"/>
              <a:t>1166   仁安元年　（永万二年）    大火</a:t>
            </a:r>
          </a:p>
          <a:p>
            <a:pPr marL="457200" indent="-457200">
              <a:buAutoNum type="arabicPlain" startAt="1168"/>
            </a:pPr>
            <a:r>
              <a:rPr lang="ja-JP" altLang="en-US" sz="2400" b="1" dirty="0"/>
              <a:t>  </a:t>
            </a:r>
            <a:r>
              <a:rPr lang="en-US" altLang="ja-JP" sz="2400" b="1" dirty="0"/>
              <a:t> </a:t>
            </a:r>
            <a:r>
              <a:rPr lang="ja-JP" altLang="en-US" sz="2400" b="1" dirty="0"/>
              <a:t>仁安三年　                        </a:t>
            </a:r>
            <a:r>
              <a:rPr lang="en-US" altLang="ja-JP" sz="2400" b="1" dirty="0"/>
              <a:t>  </a:t>
            </a:r>
            <a:r>
              <a:rPr lang="ja-JP" altLang="en-US" sz="2400" b="1" dirty="0"/>
              <a:t>大火</a:t>
            </a:r>
          </a:p>
          <a:p>
            <a:r>
              <a:rPr lang="ja-JP" altLang="en-US" sz="2400" b="1" dirty="0"/>
              <a:t>1171   承安元年　（嘉応三年）　 天災</a:t>
            </a:r>
          </a:p>
          <a:p>
            <a:r>
              <a:rPr lang="ja-JP" altLang="en-US" sz="2400" b="1" dirty="0"/>
              <a:t>1175   安元元年　（承安元年）　 疱瘡</a:t>
            </a:r>
          </a:p>
          <a:p>
            <a:r>
              <a:rPr lang="ja-JP" altLang="en-US" sz="2400" b="1" dirty="0"/>
              <a:t>1177   治承元年　（安元三年） 　大火</a:t>
            </a:r>
          </a:p>
          <a:p>
            <a:r>
              <a:rPr lang="ja-JP" altLang="en-US" sz="2400" b="1" dirty="0"/>
              <a:t>1179　治承三年　  　　　　　　　　地震</a:t>
            </a:r>
          </a:p>
          <a:p>
            <a:r>
              <a:rPr lang="ja-JP" altLang="en-US" sz="2400" b="1" dirty="0"/>
              <a:t>1180   治承四年　  　　　　　　　　旋風</a:t>
            </a:r>
          </a:p>
          <a:p>
            <a:r>
              <a:rPr lang="ja-JP" altLang="en-US" sz="2400" b="1" dirty="0"/>
              <a:t>1181   養和元年　（治承五年）    飢饉・疫病</a:t>
            </a:r>
          </a:p>
          <a:p>
            <a:r>
              <a:rPr lang="ja-JP" altLang="en-US" sz="2400" b="1" dirty="0"/>
              <a:t>1182   寿永元年　（養和二年）    飢饉・疫病</a:t>
            </a:r>
          </a:p>
          <a:p>
            <a:r>
              <a:rPr lang="ja-JP" altLang="en-US" sz="2400" b="1" dirty="0"/>
              <a:t>1185   文治元年　（元暦二年）    地震</a:t>
            </a:r>
          </a:p>
          <a:p>
            <a:endParaRPr lang="ja-JP" altLang="en-US" b="1" dirty="0"/>
          </a:p>
        </p:txBody>
      </p:sp>
      <p:cxnSp>
        <p:nvCxnSpPr>
          <p:cNvPr id="23" name="直線コネクタ 22">
            <a:extLst>
              <a:ext uri="{FF2B5EF4-FFF2-40B4-BE49-F238E27FC236}">
                <a16:creationId xmlns:a16="http://schemas.microsoft.com/office/drawing/2014/main" id="{34299A2C-EC9B-B147-82A5-70EE2A28176A}"/>
              </a:ext>
            </a:extLst>
          </p:cNvPr>
          <p:cNvCxnSpPr>
            <a:cxnSpLocks/>
          </p:cNvCxnSpPr>
          <p:nvPr/>
        </p:nvCxnSpPr>
        <p:spPr>
          <a:xfrm>
            <a:off x="1307228"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FDE1232-B088-F92A-AB1E-AC85AB87A121}"/>
              </a:ext>
            </a:extLst>
          </p:cNvPr>
          <p:cNvCxnSpPr>
            <a:cxnSpLocks/>
          </p:cNvCxnSpPr>
          <p:nvPr/>
        </p:nvCxnSpPr>
        <p:spPr>
          <a:xfrm>
            <a:off x="2797350" y="-67126"/>
            <a:ext cx="0" cy="6992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4FFAB523-41C5-E729-64BE-85A3D303892A}"/>
              </a:ext>
            </a:extLst>
          </p:cNvPr>
          <p:cNvCxnSpPr>
            <a:cxnSpLocks/>
          </p:cNvCxnSpPr>
          <p:nvPr/>
        </p:nvCxnSpPr>
        <p:spPr>
          <a:xfrm>
            <a:off x="4426239" y="-67126"/>
            <a:ext cx="0" cy="6992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D525A8A5-3B00-6E8C-B701-03CCFC65C308}"/>
              </a:ext>
            </a:extLst>
          </p:cNvPr>
          <p:cNvCxnSpPr>
            <a:cxnSpLocks/>
          </p:cNvCxnSpPr>
          <p:nvPr/>
        </p:nvCxnSpPr>
        <p:spPr>
          <a:xfrm>
            <a:off x="619391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37" name="インク 36">
                <a:extLst>
                  <a:ext uri="{FF2B5EF4-FFF2-40B4-BE49-F238E27FC236}">
                    <a16:creationId xmlns:a16="http://schemas.microsoft.com/office/drawing/2014/main" id="{07715D87-BD84-13A4-62B4-252BB1FA1D23}"/>
                  </a:ext>
                </a:extLst>
              </p14:cNvPr>
              <p14:cNvContentPartPr/>
              <p14:nvPr/>
            </p14:nvContentPartPr>
            <p14:xfrm>
              <a:off x="4672101" y="4584986"/>
              <a:ext cx="687600" cy="360"/>
            </p14:xfrm>
          </p:contentPart>
        </mc:Choice>
        <mc:Fallback xmlns="">
          <p:pic>
            <p:nvPicPr>
              <p:cNvPr id="37" name="インク 36">
                <a:extLst>
                  <a:ext uri="{FF2B5EF4-FFF2-40B4-BE49-F238E27FC236}">
                    <a16:creationId xmlns:a16="http://schemas.microsoft.com/office/drawing/2014/main" id="{07715D87-BD84-13A4-62B4-252BB1FA1D23}"/>
                  </a:ext>
                </a:extLst>
              </p:cNvPr>
              <p:cNvPicPr/>
              <p:nvPr/>
            </p:nvPicPr>
            <p:blipFill>
              <a:blip r:embed="rId11"/>
              <a:stretch>
                <a:fillRect/>
              </a:stretch>
            </p:blipFill>
            <p:spPr>
              <a:xfrm>
                <a:off x="4636101" y="4512986"/>
                <a:ext cx="7592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8" name="インク 37">
                <a:extLst>
                  <a:ext uri="{FF2B5EF4-FFF2-40B4-BE49-F238E27FC236}">
                    <a16:creationId xmlns:a16="http://schemas.microsoft.com/office/drawing/2014/main" id="{D14530BA-4F20-1122-2355-67DF7DE2AD70}"/>
                  </a:ext>
                </a:extLst>
              </p14:cNvPr>
              <p14:cNvContentPartPr/>
              <p14:nvPr/>
            </p14:nvContentPartPr>
            <p14:xfrm>
              <a:off x="4681641" y="2051132"/>
              <a:ext cx="619920" cy="360"/>
            </p14:xfrm>
          </p:contentPart>
        </mc:Choice>
        <mc:Fallback xmlns="">
          <p:pic>
            <p:nvPicPr>
              <p:cNvPr id="38" name="インク 37">
                <a:extLst>
                  <a:ext uri="{FF2B5EF4-FFF2-40B4-BE49-F238E27FC236}">
                    <a16:creationId xmlns:a16="http://schemas.microsoft.com/office/drawing/2014/main" id="{D14530BA-4F20-1122-2355-67DF7DE2AD70}"/>
                  </a:ext>
                </a:extLst>
              </p:cNvPr>
              <p:cNvPicPr/>
              <p:nvPr/>
            </p:nvPicPr>
            <p:blipFill>
              <a:blip r:embed="rId13"/>
              <a:stretch>
                <a:fillRect/>
              </a:stretch>
            </p:blipFill>
            <p:spPr>
              <a:xfrm>
                <a:off x="4645641" y="1979132"/>
                <a:ext cx="6915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9" name="インク 38">
                <a:extLst>
                  <a:ext uri="{FF2B5EF4-FFF2-40B4-BE49-F238E27FC236}">
                    <a16:creationId xmlns:a16="http://schemas.microsoft.com/office/drawing/2014/main" id="{030801E6-4781-8CCD-3854-5AC285411B89}"/>
                  </a:ext>
                </a:extLst>
              </p14:cNvPr>
              <p14:cNvContentPartPr/>
              <p14:nvPr/>
            </p14:nvContentPartPr>
            <p14:xfrm>
              <a:off x="4681801" y="2364123"/>
              <a:ext cx="1444680" cy="360"/>
            </p14:xfrm>
          </p:contentPart>
        </mc:Choice>
        <mc:Fallback xmlns="">
          <p:pic>
            <p:nvPicPr>
              <p:cNvPr id="39" name="インク 38">
                <a:extLst>
                  <a:ext uri="{FF2B5EF4-FFF2-40B4-BE49-F238E27FC236}">
                    <a16:creationId xmlns:a16="http://schemas.microsoft.com/office/drawing/2014/main" id="{030801E6-4781-8CCD-3854-5AC285411B89}"/>
                  </a:ext>
                </a:extLst>
              </p:cNvPr>
              <p:cNvPicPr/>
              <p:nvPr/>
            </p:nvPicPr>
            <p:blipFill>
              <a:blip r:embed="rId15"/>
              <a:stretch>
                <a:fillRect/>
              </a:stretch>
            </p:blipFill>
            <p:spPr>
              <a:xfrm>
                <a:off x="4645792" y="2292123"/>
                <a:ext cx="1516338"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0" name="インク 39">
                <a:extLst>
                  <a:ext uri="{FF2B5EF4-FFF2-40B4-BE49-F238E27FC236}">
                    <a16:creationId xmlns:a16="http://schemas.microsoft.com/office/drawing/2014/main" id="{04B35BAD-86D6-FDE5-E569-A5D7D8FE7758}"/>
                  </a:ext>
                </a:extLst>
              </p14:cNvPr>
              <p14:cNvContentPartPr/>
              <p14:nvPr/>
            </p14:nvContentPartPr>
            <p14:xfrm>
              <a:off x="4679525" y="2779973"/>
              <a:ext cx="1482480" cy="360"/>
            </p14:xfrm>
          </p:contentPart>
        </mc:Choice>
        <mc:Fallback xmlns="">
          <p:pic>
            <p:nvPicPr>
              <p:cNvPr id="40" name="インク 39">
                <a:extLst>
                  <a:ext uri="{FF2B5EF4-FFF2-40B4-BE49-F238E27FC236}">
                    <a16:creationId xmlns:a16="http://schemas.microsoft.com/office/drawing/2014/main" id="{04B35BAD-86D6-FDE5-E569-A5D7D8FE7758}"/>
                  </a:ext>
                </a:extLst>
              </p:cNvPr>
              <p:cNvPicPr/>
              <p:nvPr/>
            </p:nvPicPr>
            <p:blipFill>
              <a:blip r:embed="rId17"/>
              <a:stretch>
                <a:fillRect/>
              </a:stretch>
            </p:blipFill>
            <p:spPr>
              <a:xfrm>
                <a:off x="4643525" y="2707973"/>
                <a:ext cx="15541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1" name="インク 40">
                <a:extLst>
                  <a:ext uri="{FF2B5EF4-FFF2-40B4-BE49-F238E27FC236}">
                    <a16:creationId xmlns:a16="http://schemas.microsoft.com/office/drawing/2014/main" id="{2C059AF4-15B3-C438-6527-4FA96E4FD523}"/>
                  </a:ext>
                </a:extLst>
              </p14:cNvPr>
              <p14:cNvContentPartPr/>
              <p14:nvPr/>
            </p14:nvContentPartPr>
            <p14:xfrm>
              <a:off x="4679525" y="3903880"/>
              <a:ext cx="631576" cy="360"/>
            </p14:xfrm>
          </p:contentPart>
        </mc:Choice>
        <mc:Fallback xmlns="">
          <p:pic>
            <p:nvPicPr>
              <p:cNvPr id="41" name="インク 40">
                <a:extLst>
                  <a:ext uri="{FF2B5EF4-FFF2-40B4-BE49-F238E27FC236}">
                    <a16:creationId xmlns:a16="http://schemas.microsoft.com/office/drawing/2014/main" id="{2C059AF4-15B3-C438-6527-4FA96E4FD523}"/>
                  </a:ext>
                </a:extLst>
              </p:cNvPr>
              <p:cNvPicPr/>
              <p:nvPr/>
            </p:nvPicPr>
            <p:blipFill>
              <a:blip r:embed="rId19"/>
              <a:stretch>
                <a:fillRect/>
              </a:stretch>
            </p:blipFill>
            <p:spPr>
              <a:xfrm>
                <a:off x="4643497" y="3831880"/>
                <a:ext cx="703272"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2" name="インク 41">
                <a:extLst>
                  <a:ext uri="{FF2B5EF4-FFF2-40B4-BE49-F238E27FC236}">
                    <a16:creationId xmlns:a16="http://schemas.microsoft.com/office/drawing/2014/main" id="{B50B3ECA-3C9F-3AF9-C67A-F7953171242D}"/>
                  </a:ext>
                </a:extLst>
              </p14:cNvPr>
              <p14:cNvContentPartPr/>
              <p14:nvPr/>
            </p14:nvContentPartPr>
            <p14:xfrm>
              <a:off x="4679525" y="4279932"/>
              <a:ext cx="631576" cy="360"/>
            </p14:xfrm>
          </p:contentPart>
        </mc:Choice>
        <mc:Fallback xmlns="">
          <p:pic>
            <p:nvPicPr>
              <p:cNvPr id="42" name="インク 41">
                <a:extLst>
                  <a:ext uri="{FF2B5EF4-FFF2-40B4-BE49-F238E27FC236}">
                    <a16:creationId xmlns:a16="http://schemas.microsoft.com/office/drawing/2014/main" id="{B50B3ECA-3C9F-3AF9-C67A-F7953171242D}"/>
                  </a:ext>
                </a:extLst>
              </p:cNvPr>
              <p:cNvPicPr/>
              <p:nvPr/>
            </p:nvPicPr>
            <p:blipFill>
              <a:blip r:embed="rId21"/>
              <a:stretch>
                <a:fillRect/>
              </a:stretch>
            </p:blipFill>
            <p:spPr>
              <a:xfrm>
                <a:off x="4643517" y="4207932"/>
                <a:ext cx="703231"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5" name="インク 44">
                <a:extLst>
                  <a:ext uri="{FF2B5EF4-FFF2-40B4-BE49-F238E27FC236}">
                    <a16:creationId xmlns:a16="http://schemas.microsoft.com/office/drawing/2014/main" id="{518048C1-25C8-55CB-37FC-D5A86B6E3BE5}"/>
                  </a:ext>
                </a:extLst>
              </p14:cNvPr>
              <p14:cNvContentPartPr/>
              <p14:nvPr/>
            </p14:nvContentPartPr>
            <p14:xfrm>
              <a:off x="1519688" y="2034513"/>
              <a:ext cx="1059480" cy="360"/>
            </p14:xfrm>
          </p:contentPart>
        </mc:Choice>
        <mc:Fallback xmlns="">
          <p:pic>
            <p:nvPicPr>
              <p:cNvPr id="45" name="インク 44">
                <a:extLst>
                  <a:ext uri="{FF2B5EF4-FFF2-40B4-BE49-F238E27FC236}">
                    <a16:creationId xmlns:a16="http://schemas.microsoft.com/office/drawing/2014/main" id="{518048C1-25C8-55CB-37FC-D5A86B6E3BE5}"/>
                  </a:ext>
                </a:extLst>
              </p:cNvPr>
              <p:cNvPicPr/>
              <p:nvPr/>
            </p:nvPicPr>
            <p:blipFill>
              <a:blip r:embed="rId27"/>
              <a:stretch>
                <a:fillRect/>
              </a:stretch>
            </p:blipFill>
            <p:spPr>
              <a:xfrm>
                <a:off x="1483688" y="1962513"/>
                <a:ext cx="11311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6" name="インク 45">
                <a:extLst>
                  <a:ext uri="{FF2B5EF4-FFF2-40B4-BE49-F238E27FC236}">
                    <a16:creationId xmlns:a16="http://schemas.microsoft.com/office/drawing/2014/main" id="{CAD8CA1A-8C4C-3DC1-286E-940B73B213FF}"/>
                  </a:ext>
                </a:extLst>
              </p14:cNvPr>
              <p14:cNvContentPartPr/>
              <p14:nvPr/>
            </p14:nvContentPartPr>
            <p14:xfrm>
              <a:off x="1519688" y="2420707"/>
              <a:ext cx="1048680" cy="360"/>
            </p14:xfrm>
          </p:contentPart>
        </mc:Choice>
        <mc:Fallback xmlns="">
          <p:pic>
            <p:nvPicPr>
              <p:cNvPr id="46" name="インク 45">
                <a:extLst>
                  <a:ext uri="{FF2B5EF4-FFF2-40B4-BE49-F238E27FC236}">
                    <a16:creationId xmlns:a16="http://schemas.microsoft.com/office/drawing/2014/main" id="{CAD8CA1A-8C4C-3DC1-286E-940B73B213FF}"/>
                  </a:ext>
                </a:extLst>
              </p:cNvPr>
              <p:cNvPicPr/>
              <p:nvPr/>
            </p:nvPicPr>
            <p:blipFill>
              <a:blip r:embed="rId29"/>
              <a:stretch>
                <a:fillRect/>
              </a:stretch>
            </p:blipFill>
            <p:spPr>
              <a:xfrm>
                <a:off x="1483688" y="2348707"/>
                <a:ext cx="11203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7" name="インク 46">
                <a:extLst>
                  <a:ext uri="{FF2B5EF4-FFF2-40B4-BE49-F238E27FC236}">
                    <a16:creationId xmlns:a16="http://schemas.microsoft.com/office/drawing/2014/main" id="{5E701A9C-A21D-5B3D-4F88-FBB2F138CE35}"/>
                  </a:ext>
                </a:extLst>
              </p14:cNvPr>
              <p14:cNvContentPartPr/>
              <p14:nvPr/>
            </p14:nvContentPartPr>
            <p14:xfrm>
              <a:off x="1535785" y="2780333"/>
              <a:ext cx="1059480" cy="360"/>
            </p14:xfrm>
          </p:contentPart>
        </mc:Choice>
        <mc:Fallback xmlns="">
          <p:pic>
            <p:nvPicPr>
              <p:cNvPr id="47" name="インク 46">
                <a:extLst>
                  <a:ext uri="{FF2B5EF4-FFF2-40B4-BE49-F238E27FC236}">
                    <a16:creationId xmlns:a16="http://schemas.microsoft.com/office/drawing/2014/main" id="{5E701A9C-A21D-5B3D-4F88-FBB2F138CE35}"/>
                  </a:ext>
                </a:extLst>
              </p:cNvPr>
              <p:cNvPicPr/>
              <p:nvPr/>
            </p:nvPicPr>
            <p:blipFill>
              <a:blip r:embed="rId27"/>
              <a:stretch>
                <a:fillRect/>
              </a:stretch>
            </p:blipFill>
            <p:spPr>
              <a:xfrm>
                <a:off x="1499785" y="2708333"/>
                <a:ext cx="11311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8" name="インク 47">
                <a:extLst>
                  <a:ext uri="{FF2B5EF4-FFF2-40B4-BE49-F238E27FC236}">
                    <a16:creationId xmlns:a16="http://schemas.microsoft.com/office/drawing/2014/main" id="{3EA7FBA5-ABC7-41BB-131A-B662D9865A1A}"/>
                  </a:ext>
                </a:extLst>
              </p14:cNvPr>
              <p14:cNvContentPartPr/>
              <p14:nvPr/>
            </p14:nvContentPartPr>
            <p14:xfrm>
              <a:off x="1506789" y="3844514"/>
              <a:ext cx="1086840" cy="360"/>
            </p14:xfrm>
          </p:contentPart>
        </mc:Choice>
        <mc:Fallback xmlns="">
          <p:pic>
            <p:nvPicPr>
              <p:cNvPr id="48" name="インク 47">
                <a:extLst>
                  <a:ext uri="{FF2B5EF4-FFF2-40B4-BE49-F238E27FC236}">
                    <a16:creationId xmlns:a16="http://schemas.microsoft.com/office/drawing/2014/main" id="{3EA7FBA5-ABC7-41BB-131A-B662D9865A1A}"/>
                  </a:ext>
                </a:extLst>
              </p:cNvPr>
              <p:cNvPicPr/>
              <p:nvPr/>
            </p:nvPicPr>
            <p:blipFill>
              <a:blip r:embed="rId32"/>
              <a:stretch>
                <a:fillRect/>
              </a:stretch>
            </p:blipFill>
            <p:spPr>
              <a:xfrm>
                <a:off x="1470789" y="3772514"/>
                <a:ext cx="11584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9" name="インク 48">
                <a:extLst>
                  <a:ext uri="{FF2B5EF4-FFF2-40B4-BE49-F238E27FC236}">
                    <a16:creationId xmlns:a16="http://schemas.microsoft.com/office/drawing/2014/main" id="{5516E11C-B292-BA72-BD41-289683A6093B}"/>
                  </a:ext>
                </a:extLst>
              </p14:cNvPr>
              <p14:cNvContentPartPr/>
              <p14:nvPr/>
            </p14:nvContentPartPr>
            <p14:xfrm>
              <a:off x="1519688" y="4204140"/>
              <a:ext cx="1086120" cy="360"/>
            </p14:xfrm>
          </p:contentPart>
        </mc:Choice>
        <mc:Fallback xmlns="">
          <p:pic>
            <p:nvPicPr>
              <p:cNvPr id="49" name="インク 48">
                <a:extLst>
                  <a:ext uri="{FF2B5EF4-FFF2-40B4-BE49-F238E27FC236}">
                    <a16:creationId xmlns:a16="http://schemas.microsoft.com/office/drawing/2014/main" id="{5516E11C-B292-BA72-BD41-289683A6093B}"/>
                  </a:ext>
                </a:extLst>
              </p:cNvPr>
              <p:cNvPicPr/>
              <p:nvPr/>
            </p:nvPicPr>
            <p:blipFill>
              <a:blip r:embed="rId32"/>
              <a:stretch>
                <a:fillRect/>
              </a:stretch>
            </p:blipFill>
            <p:spPr>
              <a:xfrm>
                <a:off x="1483688" y="4132140"/>
                <a:ext cx="11577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0" name="インク 49">
                <a:extLst>
                  <a:ext uri="{FF2B5EF4-FFF2-40B4-BE49-F238E27FC236}">
                    <a16:creationId xmlns:a16="http://schemas.microsoft.com/office/drawing/2014/main" id="{C3AB0F2E-9AF2-CD5D-1D5D-45BD4836C8EF}"/>
                  </a:ext>
                </a:extLst>
              </p14:cNvPr>
              <p14:cNvContentPartPr/>
              <p14:nvPr/>
            </p14:nvContentPartPr>
            <p14:xfrm>
              <a:off x="1514288" y="5654186"/>
              <a:ext cx="1091880" cy="360"/>
            </p14:xfrm>
          </p:contentPart>
        </mc:Choice>
        <mc:Fallback xmlns="">
          <p:pic>
            <p:nvPicPr>
              <p:cNvPr id="50" name="インク 49">
                <a:extLst>
                  <a:ext uri="{FF2B5EF4-FFF2-40B4-BE49-F238E27FC236}">
                    <a16:creationId xmlns:a16="http://schemas.microsoft.com/office/drawing/2014/main" id="{C3AB0F2E-9AF2-CD5D-1D5D-45BD4836C8EF}"/>
                  </a:ext>
                </a:extLst>
              </p:cNvPr>
              <p:cNvPicPr/>
              <p:nvPr/>
            </p:nvPicPr>
            <p:blipFill>
              <a:blip r:embed="rId35"/>
              <a:stretch>
                <a:fillRect/>
              </a:stretch>
            </p:blipFill>
            <p:spPr>
              <a:xfrm>
                <a:off x="1478288" y="5582186"/>
                <a:ext cx="11635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1" name="インク 50">
                <a:extLst>
                  <a:ext uri="{FF2B5EF4-FFF2-40B4-BE49-F238E27FC236}">
                    <a16:creationId xmlns:a16="http://schemas.microsoft.com/office/drawing/2014/main" id="{8DA578D2-A304-08E8-41F8-FD3CBADE9C71}"/>
                  </a:ext>
                </a:extLst>
              </p14:cNvPr>
              <p14:cNvContentPartPr/>
              <p14:nvPr/>
            </p14:nvContentPartPr>
            <p14:xfrm>
              <a:off x="1511814" y="6061576"/>
              <a:ext cx="1059480" cy="360"/>
            </p14:xfrm>
          </p:contentPart>
        </mc:Choice>
        <mc:Fallback xmlns="">
          <p:pic>
            <p:nvPicPr>
              <p:cNvPr id="51" name="インク 50">
                <a:extLst>
                  <a:ext uri="{FF2B5EF4-FFF2-40B4-BE49-F238E27FC236}">
                    <a16:creationId xmlns:a16="http://schemas.microsoft.com/office/drawing/2014/main" id="{8DA578D2-A304-08E8-41F8-FD3CBADE9C71}"/>
                  </a:ext>
                </a:extLst>
              </p:cNvPr>
              <p:cNvPicPr/>
              <p:nvPr/>
            </p:nvPicPr>
            <p:blipFill>
              <a:blip r:embed="rId27"/>
              <a:stretch>
                <a:fillRect/>
              </a:stretch>
            </p:blipFill>
            <p:spPr>
              <a:xfrm>
                <a:off x="1475814" y="5989576"/>
                <a:ext cx="11311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2" name="インク 51">
                <a:extLst>
                  <a:ext uri="{FF2B5EF4-FFF2-40B4-BE49-F238E27FC236}">
                    <a16:creationId xmlns:a16="http://schemas.microsoft.com/office/drawing/2014/main" id="{55991676-6EC3-0B9F-56CB-4116A49B7176}"/>
                  </a:ext>
                </a:extLst>
              </p14:cNvPr>
              <p14:cNvContentPartPr/>
              <p14:nvPr/>
            </p14:nvContentPartPr>
            <p14:xfrm>
              <a:off x="1530128" y="6435358"/>
              <a:ext cx="1049040" cy="360"/>
            </p14:xfrm>
          </p:contentPart>
        </mc:Choice>
        <mc:Fallback xmlns="">
          <p:pic>
            <p:nvPicPr>
              <p:cNvPr id="52" name="インク 51">
                <a:extLst>
                  <a:ext uri="{FF2B5EF4-FFF2-40B4-BE49-F238E27FC236}">
                    <a16:creationId xmlns:a16="http://schemas.microsoft.com/office/drawing/2014/main" id="{55991676-6EC3-0B9F-56CB-4116A49B7176}"/>
                  </a:ext>
                </a:extLst>
              </p:cNvPr>
              <p:cNvPicPr/>
              <p:nvPr/>
            </p:nvPicPr>
            <p:blipFill>
              <a:blip r:embed="rId29"/>
              <a:stretch>
                <a:fillRect/>
              </a:stretch>
            </p:blipFill>
            <p:spPr>
              <a:xfrm>
                <a:off x="1494128" y="6363358"/>
                <a:ext cx="11206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3" name="インク 52">
                <a:extLst>
                  <a:ext uri="{FF2B5EF4-FFF2-40B4-BE49-F238E27FC236}">
                    <a16:creationId xmlns:a16="http://schemas.microsoft.com/office/drawing/2014/main" id="{5B8C6F15-26D5-3034-6B82-84B589EB2022}"/>
                  </a:ext>
                </a:extLst>
              </p14:cNvPr>
              <p14:cNvContentPartPr/>
              <p14:nvPr/>
            </p14:nvContentPartPr>
            <p14:xfrm>
              <a:off x="1504407" y="4584986"/>
              <a:ext cx="1136880" cy="360"/>
            </p14:xfrm>
          </p:contentPart>
        </mc:Choice>
        <mc:Fallback xmlns="">
          <p:pic>
            <p:nvPicPr>
              <p:cNvPr id="53" name="インク 52">
                <a:extLst>
                  <a:ext uri="{FF2B5EF4-FFF2-40B4-BE49-F238E27FC236}">
                    <a16:creationId xmlns:a16="http://schemas.microsoft.com/office/drawing/2014/main" id="{5B8C6F15-26D5-3034-6B82-84B589EB2022}"/>
                  </a:ext>
                </a:extLst>
              </p:cNvPr>
              <p:cNvPicPr/>
              <p:nvPr/>
            </p:nvPicPr>
            <p:blipFill>
              <a:blip r:embed="rId39"/>
              <a:stretch>
                <a:fillRect/>
              </a:stretch>
            </p:blipFill>
            <p:spPr>
              <a:xfrm>
                <a:off x="1468407" y="4512986"/>
                <a:ext cx="12085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1" name="インク 70">
                <a:extLst>
                  <a:ext uri="{FF2B5EF4-FFF2-40B4-BE49-F238E27FC236}">
                    <a16:creationId xmlns:a16="http://schemas.microsoft.com/office/drawing/2014/main" id="{C9D04835-2B1C-D761-1B2C-71B08E3E29A8}"/>
                  </a:ext>
                </a:extLst>
              </p14:cNvPr>
              <p14:cNvContentPartPr/>
              <p14:nvPr/>
            </p14:nvContentPartPr>
            <p14:xfrm>
              <a:off x="4745406" y="5662467"/>
              <a:ext cx="1252679" cy="360"/>
            </p14:xfrm>
          </p:contentPart>
        </mc:Choice>
        <mc:Fallback xmlns="">
          <p:pic>
            <p:nvPicPr>
              <p:cNvPr id="71" name="インク 70">
                <a:extLst>
                  <a:ext uri="{FF2B5EF4-FFF2-40B4-BE49-F238E27FC236}">
                    <a16:creationId xmlns:a16="http://schemas.microsoft.com/office/drawing/2014/main" id="{C9D04835-2B1C-D761-1B2C-71B08E3E29A8}"/>
                  </a:ext>
                </a:extLst>
              </p:cNvPr>
              <p:cNvPicPr/>
              <p:nvPr/>
            </p:nvPicPr>
            <p:blipFill>
              <a:blip r:embed="rId42"/>
              <a:stretch>
                <a:fillRect/>
              </a:stretch>
            </p:blipFill>
            <p:spPr>
              <a:xfrm>
                <a:off x="4709399" y="5590467"/>
                <a:ext cx="1324333"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2" name="インク 71">
                <a:extLst>
                  <a:ext uri="{FF2B5EF4-FFF2-40B4-BE49-F238E27FC236}">
                    <a16:creationId xmlns:a16="http://schemas.microsoft.com/office/drawing/2014/main" id="{135B62C8-8BA5-0B32-1B9D-0D6EBEBAE3FD}"/>
                  </a:ext>
                </a:extLst>
              </p14:cNvPr>
              <p14:cNvContentPartPr/>
              <p14:nvPr/>
            </p14:nvContentPartPr>
            <p14:xfrm>
              <a:off x="4750348" y="6061216"/>
              <a:ext cx="1252679" cy="360"/>
            </p14:xfrm>
          </p:contentPart>
        </mc:Choice>
        <mc:Fallback xmlns="">
          <p:pic>
            <p:nvPicPr>
              <p:cNvPr id="72" name="インク 71">
                <a:extLst>
                  <a:ext uri="{FF2B5EF4-FFF2-40B4-BE49-F238E27FC236}">
                    <a16:creationId xmlns:a16="http://schemas.microsoft.com/office/drawing/2014/main" id="{135B62C8-8BA5-0B32-1B9D-0D6EBEBAE3FD}"/>
                  </a:ext>
                </a:extLst>
              </p:cNvPr>
              <p:cNvPicPr/>
              <p:nvPr/>
            </p:nvPicPr>
            <p:blipFill>
              <a:blip r:embed="rId42"/>
              <a:stretch>
                <a:fillRect/>
              </a:stretch>
            </p:blipFill>
            <p:spPr>
              <a:xfrm>
                <a:off x="4714341" y="5989216"/>
                <a:ext cx="1324333"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3" name="インク 72">
                <a:extLst>
                  <a:ext uri="{FF2B5EF4-FFF2-40B4-BE49-F238E27FC236}">
                    <a16:creationId xmlns:a16="http://schemas.microsoft.com/office/drawing/2014/main" id="{85F41A20-3DD5-0C39-D51D-35DB885A5F42}"/>
                  </a:ext>
                </a:extLst>
              </p14:cNvPr>
              <p14:cNvContentPartPr/>
              <p14:nvPr/>
            </p14:nvContentPartPr>
            <p14:xfrm>
              <a:off x="4745406" y="6381837"/>
              <a:ext cx="614296" cy="360"/>
            </p14:xfrm>
          </p:contentPart>
        </mc:Choice>
        <mc:Fallback xmlns="">
          <p:pic>
            <p:nvPicPr>
              <p:cNvPr id="73" name="インク 72">
                <a:extLst>
                  <a:ext uri="{FF2B5EF4-FFF2-40B4-BE49-F238E27FC236}">
                    <a16:creationId xmlns:a16="http://schemas.microsoft.com/office/drawing/2014/main" id="{85F41A20-3DD5-0C39-D51D-35DB885A5F42}"/>
                  </a:ext>
                </a:extLst>
              </p:cNvPr>
              <p:cNvPicPr/>
              <p:nvPr/>
            </p:nvPicPr>
            <p:blipFill>
              <a:blip r:embed="rId45"/>
              <a:stretch>
                <a:fillRect/>
              </a:stretch>
            </p:blipFill>
            <p:spPr>
              <a:xfrm>
                <a:off x="4709398" y="6309837"/>
                <a:ext cx="685952"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90" name="インク 89">
                <a:extLst>
                  <a:ext uri="{FF2B5EF4-FFF2-40B4-BE49-F238E27FC236}">
                    <a16:creationId xmlns:a16="http://schemas.microsoft.com/office/drawing/2014/main" id="{8E0639B0-D1E6-009C-86AA-F2D83B3E9756}"/>
                  </a:ext>
                </a:extLst>
              </p14:cNvPr>
              <p14:cNvContentPartPr/>
              <p14:nvPr/>
            </p14:nvContentPartPr>
            <p14:xfrm>
              <a:off x="1482309" y="3063702"/>
              <a:ext cx="1059480" cy="360"/>
            </p14:xfrm>
          </p:contentPart>
        </mc:Choice>
        <mc:Fallback xmlns="">
          <p:pic>
            <p:nvPicPr>
              <p:cNvPr id="90" name="インク 89">
                <a:extLst>
                  <a:ext uri="{FF2B5EF4-FFF2-40B4-BE49-F238E27FC236}">
                    <a16:creationId xmlns:a16="http://schemas.microsoft.com/office/drawing/2014/main" id="{8E0639B0-D1E6-009C-86AA-F2D83B3E9756}"/>
                  </a:ext>
                </a:extLst>
              </p:cNvPr>
              <p:cNvPicPr/>
              <p:nvPr/>
            </p:nvPicPr>
            <p:blipFill>
              <a:blip r:embed="rId47"/>
              <a:stretch>
                <a:fillRect/>
              </a:stretch>
            </p:blipFill>
            <p:spPr>
              <a:xfrm>
                <a:off x="1446309" y="2991702"/>
                <a:ext cx="11311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91" name="インク 90">
                <a:extLst>
                  <a:ext uri="{FF2B5EF4-FFF2-40B4-BE49-F238E27FC236}">
                    <a16:creationId xmlns:a16="http://schemas.microsoft.com/office/drawing/2014/main" id="{C45E72CA-AED3-ED4B-5E82-E8705EFA0C5D}"/>
                  </a:ext>
                </a:extLst>
              </p14:cNvPr>
              <p14:cNvContentPartPr/>
              <p14:nvPr/>
            </p14:nvContentPartPr>
            <p14:xfrm>
              <a:off x="4692784" y="3139658"/>
              <a:ext cx="631576" cy="360"/>
            </p14:xfrm>
          </p:contentPart>
        </mc:Choice>
        <mc:Fallback xmlns="">
          <p:pic>
            <p:nvPicPr>
              <p:cNvPr id="91" name="インク 90">
                <a:extLst>
                  <a:ext uri="{FF2B5EF4-FFF2-40B4-BE49-F238E27FC236}">
                    <a16:creationId xmlns:a16="http://schemas.microsoft.com/office/drawing/2014/main" id="{C45E72CA-AED3-ED4B-5E82-E8705EFA0C5D}"/>
                  </a:ext>
                </a:extLst>
              </p:cNvPr>
              <p:cNvPicPr/>
              <p:nvPr/>
            </p:nvPicPr>
            <p:blipFill>
              <a:blip r:embed="rId49"/>
              <a:stretch>
                <a:fillRect/>
              </a:stretch>
            </p:blipFill>
            <p:spPr>
              <a:xfrm>
                <a:off x="4656756" y="3067658"/>
                <a:ext cx="703272" cy="144000"/>
              </a:xfrm>
              <a:prstGeom prst="rect">
                <a:avLst/>
              </a:prstGeom>
            </p:spPr>
          </p:pic>
        </mc:Fallback>
      </mc:AlternateContent>
    </p:spTree>
    <p:custDataLst>
      <p:tags r:id="rId1"/>
    </p:custDataLst>
    <p:extLst>
      <p:ext uri="{BB962C8B-B14F-4D97-AF65-F5344CB8AC3E}">
        <p14:creationId xmlns:p14="http://schemas.microsoft.com/office/powerpoint/2010/main" val="3755471943"/>
      </p:ext>
    </p:extLst>
  </p:cSld>
  <p:clrMapOvr>
    <a:masterClrMapping/>
  </p:clrMapOvr>
  <mc:AlternateContent xmlns:mc="http://schemas.openxmlformats.org/markup-compatibility/2006" xmlns:p14="http://schemas.microsoft.com/office/powerpoint/2010/main">
    <mc:Choice Requires="p14">
      <p:transition spd="med" p14:dur="700" advTm="78934">
        <p:fade/>
      </p:transition>
    </mc:Choice>
    <mc:Fallback xmlns="">
      <p:transition spd="med" advTm="7893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Effect transition="in" filter="fade">
                                      <p:cBhvr>
                                        <p:cTn id="51" dur="500"/>
                                        <p:tgtEl>
                                          <p:spTgt spid="10">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xEl>
                                              <p:pRg st="2" end="2"/>
                                            </p:txEl>
                                          </p:spTgt>
                                        </p:tgtEl>
                                        <p:attrNameLst>
                                          <p:attrName>style.visibility</p:attrName>
                                        </p:attrNameLst>
                                      </p:cBhvr>
                                      <p:to>
                                        <p:strVal val="visible"/>
                                      </p:to>
                                    </p:set>
                                    <p:animEffect transition="in" filter="fade">
                                      <p:cBhvr>
                                        <p:cTn id="56" dur="500"/>
                                        <p:tgtEl>
                                          <p:spTgt spid="10">
                                            <p:txEl>
                                              <p:pRg st="2" end="2"/>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xEl>
                                              <p:pRg st="3" end="3"/>
                                            </p:txEl>
                                          </p:spTgt>
                                        </p:tgtEl>
                                        <p:attrNameLst>
                                          <p:attrName>style.visibility</p:attrName>
                                        </p:attrNameLst>
                                      </p:cBhvr>
                                      <p:to>
                                        <p:strVal val="visible"/>
                                      </p:to>
                                    </p:set>
                                    <p:animEffect transition="in" filter="fade">
                                      <p:cBhvr>
                                        <p:cTn id="59" dur="500"/>
                                        <p:tgtEl>
                                          <p:spTgt spid="10">
                                            <p:txEl>
                                              <p:pRg st="3" end="3"/>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
                                            <p:txEl>
                                              <p:pRg st="5" end="5"/>
                                            </p:txEl>
                                          </p:spTgt>
                                        </p:tgtEl>
                                        <p:attrNameLst>
                                          <p:attrName>style.visibility</p:attrName>
                                        </p:attrNameLst>
                                      </p:cBhvr>
                                      <p:to>
                                        <p:strVal val="visible"/>
                                      </p:to>
                                    </p:set>
                                    <p:animEffect transition="in" filter="fade">
                                      <p:cBhvr>
                                        <p:cTn id="62" dur="500"/>
                                        <p:tgtEl>
                                          <p:spTgt spid="10">
                                            <p:txEl>
                                              <p:pRg st="5" end="5"/>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
                                            <p:txEl>
                                              <p:pRg st="6" end="6"/>
                                            </p:txEl>
                                          </p:spTgt>
                                        </p:tgtEl>
                                        <p:attrNameLst>
                                          <p:attrName>style.visibility</p:attrName>
                                        </p:attrNameLst>
                                      </p:cBhvr>
                                      <p:to>
                                        <p:strVal val="visible"/>
                                      </p:to>
                                    </p:set>
                                    <p:animEffect transition="in" filter="fade">
                                      <p:cBhvr>
                                        <p:cTn id="65"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マップ&#10;&#10;AI 生成コンテンツは誤りを含む可能性があります。">
            <a:extLst>
              <a:ext uri="{FF2B5EF4-FFF2-40B4-BE49-F238E27FC236}">
                <a16:creationId xmlns:a16="http://schemas.microsoft.com/office/drawing/2014/main" id="{63EF4243-5844-08C6-3086-8207DC1361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13455" y="1797341"/>
            <a:ext cx="3378545" cy="5060659"/>
          </a:xfrm>
          <a:prstGeom prst="rect">
            <a:avLst/>
          </a:prstGeom>
        </p:spPr>
      </p:pic>
      <p:sp>
        <p:nvSpPr>
          <p:cNvPr id="4" name="テキスト ボックス 3">
            <a:extLst>
              <a:ext uri="{FF2B5EF4-FFF2-40B4-BE49-F238E27FC236}">
                <a16:creationId xmlns:a16="http://schemas.microsoft.com/office/drawing/2014/main" id="{883F5D8D-DACC-4665-B333-B5AA63668A0C}"/>
              </a:ext>
            </a:extLst>
          </p:cNvPr>
          <p:cNvSpPr txBox="1"/>
          <p:nvPr/>
        </p:nvSpPr>
        <p:spPr>
          <a:xfrm>
            <a:off x="249466" y="212661"/>
            <a:ext cx="11035600" cy="923330"/>
          </a:xfrm>
          <a:prstGeom prst="rect">
            <a:avLst/>
          </a:prstGeom>
          <a:noFill/>
          <a:ln w="38100">
            <a:noFill/>
          </a:ln>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■教門の中心「法華一乗」</a:t>
            </a:r>
          </a:p>
        </p:txBody>
      </p:sp>
      <p:sp>
        <p:nvSpPr>
          <p:cNvPr id="6" name="テキスト ボックス 5">
            <a:extLst>
              <a:ext uri="{FF2B5EF4-FFF2-40B4-BE49-F238E27FC236}">
                <a16:creationId xmlns:a16="http://schemas.microsoft.com/office/drawing/2014/main" id="{6D9888B0-E71C-4080-9967-834CFF9F9D47}"/>
              </a:ext>
            </a:extLst>
          </p:cNvPr>
          <p:cNvSpPr txBox="1"/>
          <p:nvPr/>
        </p:nvSpPr>
        <p:spPr>
          <a:xfrm>
            <a:off x="363766" y="3382531"/>
            <a:ext cx="8850570" cy="1754326"/>
          </a:xfrm>
          <a:prstGeom prst="rect">
            <a:avLst/>
          </a:prstGeom>
          <a:noFill/>
        </p:spPr>
        <p:txBody>
          <a:bodyPr wrap="square" rtlCol="0">
            <a:spAutoFit/>
          </a:bodyPr>
          <a:lstStyle/>
          <a:p>
            <a:r>
              <a:rPr lang="ja-JP" altLang="en-US" sz="3600" b="1" dirty="0">
                <a:latin typeface="游ゴシック" panose="020B0400000000000000" pitchFamily="50" charset="-128"/>
                <a:ea typeface="游ゴシック" panose="020B0400000000000000" pitchFamily="50" charset="-128"/>
              </a:rPr>
              <a:t>◆親鸞聖人の襟巻（帽子）</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　法華大会広学竪義（＝論義試験）で</a:t>
            </a:r>
            <a:endParaRPr lang="en-US" altLang="ja-JP" sz="3600" b="1" dirty="0">
              <a:latin typeface="游ゴシック" panose="020B0400000000000000" pitchFamily="50" charset="-128"/>
              <a:ea typeface="游ゴシック" panose="020B0400000000000000" pitchFamily="50" charset="-128"/>
            </a:endParaRPr>
          </a:p>
          <a:p>
            <a:r>
              <a:rPr lang="en-US" altLang="ja-JP" sz="3600" b="1" dirty="0">
                <a:latin typeface="游ゴシック" panose="020B0400000000000000" pitchFamily="50" charset="-128"/>
                <a:ea typeface="游ゴシック" panose="020B0400000000000000" pitchFamily="50" charset="-128"/>
              </a:rPr>
              <a:t>   </a:t>
            </a:r>
            <a:r>
              <a:rPr lang="ja-JP" altLang="en-US" sz="3600" b="1" dirty="0">
                <a:latin typeface="游ゴシック" panose="020B0400000000000000" pitchFamily="50" charset="-128"/>
                <a:ea typeface="游ゴシック" panose="020B0400000000000000" pitchFamily="50" charset="-128"/>
              </a:rPr>
              <a:t>合格して取得か？</a:t>
            </a:r>
          </a:p>
        </p:txBody>
      </p:sp>
      <p:sp>
        <p:nvSpPr>
          <p:cNvPr id="7" name="テキスト ボックス 6">
            <a:extLst>
              <a:ext uri="{FF2B5EF4-FFF2-40B4-BE49-F238E27FC236}">
                <a16:creationId xmlns:a16="http://schemas.microsoft.com/office/drawing/2014/main" id="{6DE9E797-39F8-4D18-91B8-E7A2D7ED1886}"/>
              </a:ext>
            </a:extLst>
          </p:cNvPr>
          <p:cNvSpPr txBox="1"/>
          <p:nvPr/>
        </p:nvSpPr>
        <p:spPr>
          <a:xfrm>
            <a:off x="917545" y="5534560"/>
            <a:ext cx="6688770" cy="923330"/>
          </a:xfrm>
          <a:prstGeom prst="rect">
            <a:avLst/>
          </a:prstGeom>
          <a:noFill/>
        </p:spPr>
        <p:txBody>
          <a:bodyPr wrap="square" rtlCol="0">
            <a:spAutoFit/>
          </a:bodyPr>
          <a:lstStyle/>
          <a:p>
            <a:r>
              <a:rPr lang="ja-JP" altLang="en-US" sz="5400" b="1" dirty="0">
                <a:latin typeface="游ゴシック" panose="020B0400000000000000" pitchFamily="50" charset="-128"/>
                <a:ea typeface="游ゴシック" panose="020B0400000000000000" pitchFamily="50" charset="-128"/>
              </a:rPr>
              <a:t>★</a:t>
            </a:r>
            <a:r>
              <a:rPr lang="ja-JP" altLang="en-US" sz="5400" b="1" dirty="0">
                <a:solidFill>
                  <a:srgbClr val="FF0000"/>
                </a:solidFill>
                <a:latin typeface="游ゴシック" panose="020B0400000000000000" pitchFamily="50" charset="-128"/>
                <a:ea typeface="游ゴシック" panose="020B0400000000000000" pitchFamily="50" charset="-128"/>
              </a:rPr>
              <a:t>天台教学に精通</a:t>
            </a:r>
          </a:p>
        </p:txBody>
      </p:sp>
      <p:sp>
        <p:nvSpPr>
          <p:cNvPr id="8" name="テキスト ボックス 7">
            <a:extLst>
              <a:ext uri="{FF2B5EF4-FFF2-40B4-BE49-F238E27FC236}">
                <a16:creationId xmlns:a16="http://schemas.microsoft.com/office/drawing/2014/main" id="{908D9A0C-C6E8-4666-87AD-5A0BECDDFBEE}"/>
              </a:ext>
            </a:extLst>
          </p:cNvPr>
          <p:cNvSpPr txBox="1"/>
          <p:nvPr/>
        </p:nvSpPr>
        <p:spPr>
          <a:xfrm>
            <a:off x="411013" y="1382204"/>
            <a:ext cx="10874053" cy="1754326"/>
          </a:xfrm>
          <a:prstGeom prst="rect">
            <a:avLst/>
          </a:prstGeom>
          <a:noFill/>
        </p:spPr>
        <p:txBody>
          <a:bodyPr wrap="square" rtlCol="0">
            <a:spAutoFit/>
          </a:bodyPr>
          <a:lstStyle/>
          <a:p>
            <a:r>
              <a:rPr lang="en-US" altLang="ja-JP" sz="3600" b="1" dirty="0">
                <a:effectLst>
                  <a:glow rad="127000">
                    <a:schemeClr val="bg1"/>
                  </a:glow>
                </a:effectLst>
                <a:latin typeface="游ゴシック" panose="020B0400000000000000" pitchFamily="50" charset="-128"/>
                <a:ea typeface="游ゴシック" panose="020B0400000000000000" pitchFamily="50" charset="-128"/>
              </a:rPr>
              <a:t>『</a:t>
            </a:r>
            <a:r>
              <a:rPr lang="ja-JP" altLang="en-US" sz="3600" b="1" dirty="0">
                <a:effectLst>
                  <a:glow rad="127000">
                    <a:schemeClr val="bg1"/>
                  </a:glow>
                </a:effectLst>
                <a:latin typeface="游ゴシック" panose="020B0400000000000000" pitchFamily="50" charset="-128"/>
                <a:ea typeface="游ゴシック" panose="020B0400000000000000" pitchFamily="50" charset="-128"/>
              </a:rPr>
              <a:t>法華経</a:t>
            </a:r>
            <a:r>
              <a:rPr lang="en-US" altLang="ja-JP" sz="3600" b="1" dirty="0">
                <a:effectLst>
                  <a:glow rad="127000">
                    <a:schemeClr val="bg1"/>
                  </a:glow>
                </a:effectLst>
                <a:latin typeface="游ゴシック" panose="020B0400000000000000" pitchFamily="50" charset="-128"/>
                <a:ea typeface="游ゴシック" panose="020B0400000000000000" pitchFamily="50" charset="-128"/>
              </a:rPr>
              <a:t>』</a:t>
            </a:r>
            <a:r>
              <a:rPr lang="ja-JP" altLang="en-US" sz="3600" b="1" dirty="0">
                <a:effectLst>
                  <a:glow rad="127000">
                    <a:schemeClr val="bg1"/>
                  </a:glow>
                </a:effectLst>
                <a:latin typeface="游ゴシック" panose="020B0400000000000000" pitchFamily="50" charset="-128"/>
                <a:ea typeface="游ゴシック" panose="020B0400000000000000" pitchFamily="50" charset="-128"/>
              </a:rPr>
              <a:t>の教説は、すべての者が等しく仏の</a:t>
            </a:r>
            <a:endParaRPr lang="en-US" altLang="ja-JP" sz="3600" b="1" dirty="0">
              <a:effectLst>
                <a:glow rad="127000">
                  <a:schemeClr val="bg1"/>
                </a:glow>
              </a:effectLst>
              <a:latin typeface="游ゴシック" panose="020B0400000000000000" pitchFamily="50" charset="-128"/>
              <a:ea typeface="游ゴシック" panose="020B0400000000000000" pitchFamily="50" charset="-128"/>
            </a:endParaRPr>
          </a:p>
          <a:p>
            <a:r>
              <a:rPr lang="ja-JP" altLang="en-US" sz="3600" b="1" dirty="0">
                <a:effectLst>
                  <a:glow rad="127000">
                    <a:schemeClr val="bg1"/>
                  </a:glow>
                </a:effectLst>
                <a:latin typeface="游ゴシック" panose="020B0400000000000000" pitchFamily="50" charset="-128"/>
                <a:ea typeface="游ゴシック" panose="020B0400000000000000" pitchFamily="50" charset="-128"/>
              </a:rPr>
              <a:t>さとりに到ることができる“法華一乗”の思想を中心とする。</a:t>
            </a:r>
            <a:endParaRPr lang="en-US" altLang="ja-JP" sz="3600" b="1" dirty="0">
              <a:effectLst>
                <a:glow rad="127000">
                  <a:schemeClr val="bg1"/>
                </a:glow>
              </a:effectLst>
              <a:latin typeface="游ゴシック" panose="020B0400000000000000" pitchFamily="50" charset="-128"/>
              <a:ea typeface="游ゴシック" panose="020B0400000000000000" pitchFamily="50" charset="-128"/>
            </a:endParaRPr>
          </a:p>
        </p:txBody>
      </p:sp>
      <p:sp>
        <p:nvSpPr>
          <p:cNvPr id="5" name="矢印: 右 4">
            <a:extLst>
              <a:ext uri="{FF2B5EF4-FFF2-40B4-BE49-F238E27FC236}">
                <a16:creationId xmlns:a16="http://schemas.microsoft.com/office/drawing/2014/main" id="{AB6D5807-63AA-4A1E-B10A-FC6AF69A4446}"/>
              </a:ext>
            </a:extLst>
          </p:cNvPr>
          <p:cNvSpPr/>
          <p:nvPr/>
        </p:nvSpPr>
        <p:spPr>
          <a:xfrm flipH="1">
            <a:off x="10814071" y="2851442"/>
            <a:ext cx="589184" cy="5310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b="1" dirty="0">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8A5ED338-D8A3-4936-B4AF-553E5B46A8F9}"/>
              </a:ext>
            </a:extLst>
          </p:cNvPr>
          <p:cNvSpPr txBox="1">
            <a:spLocks noChangeArrowheads="1"/>
          </p:cNvSpPr>
          <p:nvPr/>
        </p:nvSpPr>
        <p:spPr bwMode="auto">
          <a:xfrm>
            <a:off x="9417091" y="6400443"/>
            <a:ext cx="2482809" cy="369332"/>
          </a:xfrm>
          <a:prstGeom prst="rect">
            <a:avLst/>
          </a:prstGeom>
          <a:noFill/>
          <a:ln>
            <a:noFill/>
          </a:ln>
        </p:spPr>
        <p:txBody>
          <a:bodyPr vert="horz"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800" b="1" dirty="0">
                <a:effectLst>
                  <a:glow rad="127000">
                    <a:schemeClr val="bg1"/>
                  </a:glow>
                </a:effectLst>
                <a:latin typeface="游ゴシック" panose="020B0400000000000000" pitchFamily="50" charset="-128"/>
                <a:ea typeface="游ゴシック" panose="020B0400000000000000" pitchFamily="50" charset="-128"/>
              </a:rPr>
              <a:t>本願寺蔵「安城御影」</a:t>
            </a:r>
          </a:p>
        </p:txBody>
      </p:sp>
    </p:spTree>
    <p:custDataLst>
      <p:tags r:id="rId1"/>
    </p:custDataLst>
    <p:extLst>
      <p:ext uri="{BB962C8B-B14F-4D97-AF65-F5344CB8AC3E}">
        <p14:creationId xmlns:p14="http://schemas.microsoft.com/office/powerpoint/2010/main" val="2024646274"/>
      </p:ext>
    </p:extLst>
  </p:cSld>
  <p:clrMapOvr>
    <a:masterClrMapping/>
  </p:clrMapOvr>
  <mc:AlternateContent xmlns:mc="http://schemas.openxmlformats.org/markup-compatibility/2006" xmlns:p14="http://schemas.microsoft.com/office/powerpoint/2010/main">
    <mc:Choice Requires="p14">
      <p:transition spd="med" p14:dur="700" advTm="68800">
        <p:fade/>
      </p:transition>
    </mc:Choice>
    <mc:Fallback xmlns="">
      <p:transition spd="med" advTm="688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1412" y="191316"/>
            <a:ext cx="10468080" cy="707886"/>
          </a:xfrm>
          <a:prstGeom prst="rect">
            <a:avLst/>
          </a:prstGeom>
          <a:noFill/>
          <a:ln w="38100">
            <a:noFill/>
          </a:ln>
        </p:spPr>
        <p:txBody>
          <a:bodyPr wrap="square" rtlCol="0">
            <a:spAutoFit/>
          </a:bodyPr>
          <a:lstStyle/>
          <a:p>
            <a:r>
              <a:rPr lang="ja-JP" altLang="en-US" sz="4000" b="1" dirty="0">
                <a:latin typeface="游ゴシック" panose="020B0400000000000000" pitchFamily="50" charset="-128"/>
                <a:ea typeface="游ゴシック" panose="020B0400000000000000" pitchFamily="50" charset="-128"/>
              </a:rPr>
              <a:t>■親鸞聖人の比叡山時代の意義</a:t>
            </a:r>
          </a:p>
        </p:txBody>
      </p:sp>
      <p:sp>
        <p:nvSpPr>
          <p:cNvPr id="3" name="正方形/長方形 2"/>
          <p:cNvSpPr/>
          <p:nvPr/>
        </p:nvSpPr>
        <p:spPr>
          <a:xfrm>
            <a:off x="674781" y="1000043"/>
            <a:ext cx="11122729" cy="1446550"/>
          </a:xfrm>
          <a:prstGeom prst="rect">
            <a:avLst/>
          </a:prstGeom>
        </p:spPr>
        <p:txBody>
          <a:bodyPr wrap="square">
            <a:spAutoFit/>
          </a:bodyPr>
          <a:lstStyle/>
          <a:p>
            <a:r>
              <a:rPr lang="ja-JP" altLang="en-US" sz="4000" b="1" dirty="0">
                <a:latin typeface="游ゴシック" panose="020B0400000000000000" pitchFamily="50" charset="-128"/>
                <a:ea typeface="游ゴシック" panose="020B0400000000000000" pitchFamily="50" charset="-128"/>
              </a:rPr>
              <a:t>親鸞聖人が求めていたもの</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　　　　･･･</a:t>
            </a:r>
            <a:r>
              <a:rPr lang="ja-JP" altLang="en-US" sz="4800" b="1" dirty="0">
                <a:solidFill>
                  <a:srgbClr val="FF0000"/>
                </a:solidFill>
                <a:latin typeface="游ゴシック" panose="020B0400000000000000" pitchFamily="50" charset="-128"/>
                <a:ea typeface="游ゴシック" panose="020B0400000000000000" pitchFamily="50" charset="-128"/>
              </a:rPr>
              <a:t>「生死出づべき道」</a:t>
            </a:r>
            <a:endParaRPr lang="en-US" altLang="ja-JP" sz="4000" b="1" dirty="0">
              <a:solidFill>
                <a:srgbClr val="FF0000"/>
              </a:solidFill>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B11DDF38-F468-61F4-B56F-86FFC8E2F4F2}"/>
              </a:ext>
            </a:extLst>
          </p:cNvPr>
          <p:cNvSpPr/>
          <p:nvPr/>
        </p:nvSpPr>
        <p:spPr>
          <a:xfrm>
            <a:off x="908626" y="2657181"/>
            <a:ext cx="10792836" cy="646331"/>
          </a:xfrm>
          <a:prstGeom prst="rect">
            <a:avLst/>
          </a:prstGeom>
        </p:spPr>
        <p:txBody>
          <a:bodyPr wrap="square">
            <a:spAutoFit/>
          </a:bodyPr>
          <a:lstStyle/>
          <a:p>
            <a:r>
              <a:rPr lang="en-US" altLang="ja-JP" sz="3600" b="1" dirty="0">
                <a:latin typeface="游ゴシック" panose="020B0400000000000000" pitchFamily="50" charset="-128"/>
                <a:ea typeface="游ゴシック" panose="020B0400000000000000" pitchFamily="50" charset="-128"/>
              </a:rPr>
              <a:t>※</a:t>
            </a:r>
            <a:r>
              <a:rPr lang="ja-JP" altLang="en-US" sz="3600" b="1" dirty="0">
                <a:latin typeface="游ゴシック" panose="020B0400000000000000" pitchFamily="50" charset="-128"/>
                <a:ea typeface="游ゴシック" panose="020B0400000000000000" pitchFamily="50" charset="-128"/>
              </a:rPr>
              <a:t>「生死」･･･生と死を繰り返す迷いの世界</a:t>
            </a:r>
            <a:endParaRPr lang="en-US" altLang="ja-JP" sz="3600" b="1" dirty="0">
              <a:latin typeface="游ゴシック" panose="020B0400000000000000" pitchFamily="50" charset="-128"/>
              <a:ea typeface="游ゴシック" panose="020B0400000000000000" pitchFamily="50" charset="-128"/>
            </a:endParaRPr>
          </a:p>
        </p:txBody>
      </p:sp>
      <p:sp>
        <p:nvSpPr>
          <p:cNvPr id="9" name="正方形/長方形 8">
            <a:extLst>
              <a:ext uri="{FF2B5EF4-FFF2-40B4-BE49-F238E27FC236}">
                <a16:creationId xmlns:a16="http://schemas.microsoft.com/office/drawing/2014/main" id="{2A6C9FD9-8F99-DA3E-C7B7-C11ABD0CC8D5}"/>
              </a:ext>
            </a:extLst>
          </p:cNvPr>
          <p:cNvSpPr/>
          <p:nvPr/>
        </p:nvSpPr>
        <p:spPr>
          <a:xfrm>
            <a:off x="822931" y="3619500"/>
            <a:ext cx="8835933" cy="2554545"/>
          </a:xfrm>
          <a:prstGeom prst="rect">
            <a:avLst/>
          </a:prstGeom>
        </p:spPr>
        <p:txBody>
          <a:bodyPr wrap="square">
            <a:spAutoFit/>
          </a:bodyPr>
          <a:lstStyle/>
          <a:p>
            <a:r>
              <a:rPr lang="ja-JP" altLang="en-US" sz="4000" b="1" dirty="0">
                <a:latin typeface="游ゴシック" panose="020B0400000000000000" pitchFamily="50" charset="-128"/>
                <a:ea typeface="游ゴシック" panose="020B0400000000000000" pitchFamily="50" charset="-128"/>
              </a:rPr>
              <a:t>しかし、２０年にわたる比叡山での</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仏道修行において、聖人は自身が</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歩むべき「道」を見つけることが</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できなかった。</a:t>
            </a:r>
            <a:endParaRPr lang="en-US" altLang="ja-JP" sz="4000" b="1" dirty="0">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F836E746-5F74-821B-3AEF-D63322381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5114" y="725070"/>
            <a:ext cx="2056886" cy="6132930"/>
          </a:xfrm>
          <a:prstGeom prst="rect">
            <a:avLst/>
          </a:prstGeom>
        </p:spPr>
      </p:pic>
    </p:spTree>
    <p:custDataLst>
      <p:tags r:id="rId1"/>
    </p:custDataLst>
    <p:extLst>
      <p:ext uri="{BB962C8B-B14F-4D97-AF65-F5344CB8AC3E}">
        <p14:creationId xmlns:p14="http://schemas.microsoft.com/office/powerpoint/2010/main" val="206504423"/>
      </p:ext>
    </p:extLst>
  </p:cSld>
  <p:clrMapOvr>
    <a:masterClrMapping/>
  </p:clrMapOvr>
  <mc:AlternateContent xmlns:mc="http://schemas.openxmlformats.org/markup-compatibility/2006" xmlns:p14="http://schemas.microsoft.com/office/powerpoint/2010/main">
    <mc:Choice Requires="p14">
      <p:transition spd="med" p14:dur="700" advTm="34670">
        <p:fade/>
      </p:transition>
    </mc:Choice>
    <mc:Fallback xmlns="">
      <p:transition spd="med" advTm="346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445FD-0BAC-7629-B31A-D18FCC3A3C0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22E0D0A-57AF-F0CF-E27F-5FC28B21D176}"/>
              </a:ext>
            </a:extLst>
          </p:cNvPr>
          <p:cNvSpPr/>
          <p:nvPr/>
        </p:nvSpPr>
        <p:spPr>
          <a:xfrm>
            <a:off x="534635" y="1032144"/>
            <a:ext cx="10168001" cy="1815882"/>
          </a:xfrm>
          <a:prstGeom prst="rect">
            <a:avLst/>
          </a:prstGeom>
          <a:ln>
            <a:solidFill>
              <a:schemeClr val="tx1"/>
            </a:solidFill>
          </a:ln>
        </p:spPr>
        <p:txBody>
          <a:bodyPr wrap="square">
            <a:spAutoFit/>
          </a:bodyPr>
          <a:lstStyle/>
          <a:p>
            <a:r>
              <a:rPr lang="ja-JP" altLang="en-US" sz="4000" b="1" dirty="0">
                <a:latin typeface="游ゴシック" panose="020B0400000000000000" pitchFamily="50" charset="-128"/>
                <a:ea typeface="游ゴシック" panose="020B0400000000000000" pitchFamily="50" charset="-128"/>
              </a:rPr>
              <a:t>定水を凝らすといへども識浪しきりに動き、</a:t>
            </a:r>
            <a:endParaRPr lang="en-US" altLang="ja-JP" sz="4000" b="1" dirty="0">
              <a:latin typeface="游ゴシック" panose="020B0400000000000000" pitchFamily="50" charset="-128"/>
              <a:ea typeface="游ゴシック" panose="020B0400000000000000" pitchFamily="50" charset="-128"/>
            </a:endParaRPr>
          </a:p>
          <a:p>
            <a:r>
              <a:rPr lang="ja-JP" altLang="en-US" sz="4000" b="1" dirty="0">
                <a:latin typeface="游ゴシック" panose="020B0400000000000000" pitchFamily="50" charset="-128"/>
                <a:ea typeface="游ゴシック" panose="020B0400000000000000" pitchFamily="50" charset="-128"/>
              </a:rPr>
              <a:t>心月を観ずといへども妄雲なほ覆ふ。</a:t>
            </a:r>
            <a:endParaRPr lang="en-US" altLang="ja-JP" sz="4000" b="1" dirty="0">
              <a:latin typeface="游ゴシック" panose="020B0400000000000000" pitchFamily="50" charset="-128"/>
              <a:ea typeface="游ゴシック" panose="020B0400000000000000" pitchFamily="50" charset="-128"/>
            </a:endParaRPr>
          </a:p>
          <a:p>
            <a:r>
              <a:rPr lang="ja-JP" altLang="en-US" sz="3200" b="1" dirty="0">
                <a:latin typeface="游ゴシック" panose="020B0400000000000000" pitchFamily="50" charset="-128"/>
                <a:ea typeface="游ゴシック" panose="020B0400000000000000" pitchFamily="50" charset="-128"/>
              </a:rPr>
              <a:t>　　　　　　　　　　　　　</a:t>
            </a:r>
            <a:r>
              <a:rPr lang="ja-JP" altLang="en-US" sz="2800" b="1" dirty="0">
                <a:latin typeface="游ゴシック" panose="020B0400000000000000" pitchFamily="50" charset="-128"/>
                <a:ea typeface="游ゴシック" panose="020B0400000000000000" pitchFamily="50" charset="-128"/>
              </a:rPr>
              <a:t>（</a:t>
            </a:r>
            <a:r>
              <a:rPr lang="en-US" altLang="ja-JP" sz="2800" b="1" dirty="0">
                <a:latin typeface="游ゴシック" panose="020B0400000000000000" pitchFamily="50" charset="-128"/>
                <a:ea typeface="游ゴシック" panose="020B0400000000000000" pitchFamily="50" charset="-128"/>
              </a:rPr>
              <a:t>『</a:t>
            </a:r>
            <a:r>
              <a:rPr lang="ja-JP" altLang="en-US" sz="2800" b="1" dirty="0">
                <a:latin typeface="游ゴシック" panose="020B0400000000000000" pitchFamily="50" charset="-128"/>
                <a:ea typeface="游ゴシック" panose="020B0400000000000000" pitchFamily="50" charset="-128"/>
              </a:rPr>
              <a:t>註釈版</a:t>
            </a:r>
            <a:r>
              <a:rPr lang="en-US" altLang="ja-JP" sz="2800" b="1" dirty="0">
                <a:latin typeface="游ゴシック" panose="020B0400000000000000" pitchFamily="50" charset="-128"/>
                <a:ea typeface="游ゴシック" panose="020B0400000000000000" pitchFamily="50" charset="-128"/>
              </a:rPr>
              <a:t>』1077</a:t>
            </a:r>
            <a:r>
              <a:rPr lang="ja-JP" altLang="en-US" sz="2800" b="1" dirty="0">
                <a:latin typeface="游ゴシック" panose="020B0400000000000000" pitchFamily="50" charset="-128"/>
                <a:ea typeface="游ゴシック" panose="020B0400000000000000" pitchFamily="50" charset="-128"/>
              </a:rPr>
              <a:t>頁）</a:t>
            </a:r>
            <a:endParaRPr lang="en-US" altLang="ja-JP" sz="4000" b="1" dirty="0">
              <a:latin typeface="游ゴシック" panose="020B0400000000000000" pitchFamily="50" charset="-128"/>
              <a:ea typeface="游ゴシック" panose="020B0400000000000000" pitchFamily="50" charset="-128"/>
            </a:endParaRPr>
          </a:p>
        </p:txBody>
      </p:sp>
      <p:sp>
        <p:nvSpPr>
          <p:cNvPr id="5" name="正方形/長方形 4">
            <a:extLst>
              <a:ext uri="{FF2B5EF4-FFF2-40B4-BE49-F238E27FC236}">
                <a16:creationId xmlns:a16="http://schemas.microsoft.com/office/drawing/2014/main" id="{A415B606-4CEF-0995-2DC3-212D9AC5B467}"/>
              </a:ext>
            </a:extLst>
          </p:cNvPr>
          <p:cNvSpPr/>
          <p:nvPr/>
        </p:nvSpPr>
        <p:spPr>
          <a:xfrm>
            <a:off x="490651" y="3394421"/>
            <a:ext cx="8571265" cy="2431435"/>
          </a:xfrm>
          <a:prstGeom prst="rect">
            <a:avLst/>
          </a:prstGeom>
        </p:spPr>
        <p:txBody>
          <a:bodyPr wrap="square">
            <a:spAutoFit/>
          </a:bodyPr>
          <a:lstStyle/>
          <a:p>
            <a:r>
              <a:rPr lang="ja-JP" altLang="en-US" sz="3600" b="1" dirty="0">
                <a:latin typeface="游ゴシック" panose="020B0400000000000000" pitchFamily="50" charset="-128"/>
                <a:ea typeface="游ゴシック" panose="020B0400000000000000" pitchFamily="50" charset="-128"/>
              </a:rPr>
              <a:t>→平らな水面を見ようとすると波が立ち、</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　月を見ようとすると雲に隠れてしまう</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　ように、自らの</a:t>
            </a:r>
            <a:r>
              <a:rPr lang="ja-JP" altLang="en-US" sz="4400" b="1" dirty="0">
                <a:solidFill>
                  <a:srgbClr val="FF0000"/>
                </a:solidFill>
                <a:latin typeface="游ゴシック" panose="020B0400000000000000" pitchFamily="50" charset="-128"/>
                <a:ea typeface="游ゴシック" panose="020B0400000000000000" pitchFamily="50" charset="-128"/>
              </a:rPr>
              <a:t>煩悩</a:t>
            </a:r>
            <a:r>
              <a:rPr lang="ja-JP" altLang="en-US" sz="3600" b="1" dirty="0">
                <a:latin typeface="游ゴシック" panose="020B0400000000000000" pitchFamily="50" charset="-128"/>
                <a:ea typeface="游ゴシック" panose="020B0400000000000000" pitchFamily="50" charset="-128"/>
              </a:rPr>
              <a:t>に苛まれ、</a:t>
            </a:r>
            <a:endParaRPr lang="en-US" altLang="ja-JP" sz="3600" b="1" dirty="0">
              <a:latin typeface="游ゴシック" panose="020B0400000000000000" pitchFamily="50" charset="-128"/>
              <a:ea typeface="游ゴシック" panose="020B0400000000000000" pitchFamily="50" charset="-128"/>
            </a:endParaRPr>
          </a:p>
          <a:p>
            <a:r>
              <a:rPr lang="ja-JP" altLang="en-US" sz="3600" b="1" dirty="0">
                <a:latin typeface="游ゴシック" panose="020B0400000000000000" pitchFamily="50" charset="-128"/>
                <a:ea typeface="游ゴシック" panose="020B0400000000000000" pitchFamily="50" charset="-128"/>
              </a:rPr>
              <a:t>　行を成就することができなかった。</a:t>
            </a:r>
          </a:p>
        </p:txBody>
      </p:sp>
      <p:pic>
        <p:nvPicPr>
          <p:cNvPr id="8" name="図 7">
            <a:extLst>
              <a:ext uri="{FF2B5EF4-FFF2-40B4-BE49-F238E27FC236}">
                <a16:creationId xmlns:a16="http://schemas.microsoft.com/office/drawing/2014/main" id="{A381AC7F-6460-D656-F4EB-D1F068CFA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1916" y="1416453"/>
            <a:ext cx="3281439" cy="5441547"/>
          </a:xfrm>
          <a:prstGeom prst="rect">
            <a:avLst/>
          </a:prstGeom>
        </p:spPr>
      </p:pic>
      <p:sp>
        <p:nvSpPr>
          <p:cNvPr id="9" name="テキスト ボックス 8">
            <a:extLst>
              <a:ext uri="{FF2B5EF4-FFF2-40B4-BE49-F238E27FC236}">
                <a16:creationId xmlns:a16="http://schemas.microsoft.com/office/drawing/2014/main" id="{73E896A6-0C1B-7396-EB34-BB858B4F8438}"/>
              </a:ext>
            </a:extLst>
          </p:cNvPr>
          <p:cNvSpPr txBox="1"/>
          <p:nvPr/>
        </p:nvSpPr>
        <p:spPr>
          <a:xfrm>
            <a:off x="302419" y="204280"/>
            <a:ext cx="2856417" cy="646331"/>
          </a:xfrm>
          <a:prstGeom prst="rect">
            <a:avLst/>
          </a:prstGeom>
          <a:noFill/>
        </p:spPr>
        <p:txBody>
          <a:bodyPr wrap="square">
            <a:spAutoFit/>
          </a:bodyPr>
          <a:lstStyle/>
          <a:p>
            <a:r>
              <a:rPr lang="en-US" altLang="ja-JP" sz="3600" b="1" dirty="0">
                <a:latin typeface="游ゴシック" panose="020B0400000000000000" pitchFamily="50" charset="-128"/>
                <a:ea typeface="游ゴシック" panose="020B0400000000000000" pitchFamily="50" charset="-128"/>
              </a:rPr>
              <a:t>『</a:t>
            </a:r>
            <a:r>
              <a:rPr lang="ja-JP" altLang="en-US" sz="3600" b="1" dirty="0">
                <a:latin typeface="游ゴシック" panose="020B0400000000000000" pitchFamily="50" charset="-128"/>
                <a:ea typeface="游ゴシック" panose="020B0400000000000000" pitchFamily="50" charset="-128"/>
              </a:rPr>
              <a:t>嘆徳文</a:t>
            </a:r>
            <a:r>
              <a:rPr lang="en-US" altLang="ja-JP" sz="3600" b="1" dirty="0">
                <a:latin typeface="游ゴシック" panose="020B0400000000000000" pitchFamily="50" charset="-128"/>
                <a:ea typeface="游ゴシック" panose="020B0400000000000000" pitchFamily="50" charset="-128"/>
              </a:rPr>
              <a:t>』</a:t>
            </a:r>
            <a:endParaRPr lang="ja-JP" altLang="en-US" sz="3600" b="1" dirty="0"/>
          </a:p>
        </p:txBody>
      </p:sp>
    </p:spTree>
    <p:custDataLst>
      <p:tags r:id="rId1"/>
    </p:custDataLst>
    <p:extLst>
      <p:ext uri="{BB962C8B-B14F-4D97-AF65-F5344CB8AC3E}">
        <p14:creationId xmlns:p14="http://schemas.microsoft.com/office/powerpoint/2010/main" val="3893805297"/>
      </p:ext>
    </p:extLst>
  </p:cSld>
  <p:clrMapOvr>
    <a:masterClrMapping/>
  </p:clrMapOvr>
  <mc:AlternateContent xmlns:mc="http://schemas.openxmlformats.org/markup-compatibility/2006" xmlns:p14="http://schemas.microsoft.com/office/powerpoint/2010/main">
    <mc:Choice Requires="p14">
      <p:transition spd="med" p14:dur="700" advTm="37803">
        <p:fade/>
      </p:transition>
    </mc:Choice>
    <mc:Fallback xmlns="">
      <p:transition spd="med" advTm="378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A31C09-FC96-C133-7D94-2B1A426B92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2100" y="-155865"/>
            <a:ext cx="7922308" cy="7710670"/>
          </a:xfrm>
          <a:prstGeom prst="rect">
            <a:avLst/>
          </a:prstGeom>
        </p:spPr>
      </p:pic>
      <p:sp>
        <p:nvSpPr>
          <p:cNvPr id="5" name="正方形/長方形 4"/>
          <p:cNvSpPr/>
          <p:nvPr/>
        </p:nvSpPr>
        <p:spPr>
          <a:xfrm>
            <a:off x="838869" y="588645"/>
            <a:ext cx="10514262" cy="1200329"/>
          </a:xfrm>
          <a:prstGeom prst="rect">
            <a:avLst/>
          </a:prstGeom>
        </p:spPr>
        <p:txBody>
          <a:bodyPr wrap="square">
            <a:spAutoFit/>
          </a:bodyPr>
          <a:lstStyle/>
          <a:p>
            <a:r>
              <a:rPr lang="ja-JP" altLang="en-US" sz="3600" b="1" dirty="0">
                <a:effectLst>
                  <a:glow rad="127000">
                    <a:schemeClr val="bg1"/>
                  </a:glow>
                </a:effectLst>
                <a:latin typeface="游ゴシック" panose="020B0400000000000000" pitchFamily="50" charset="-128"/>
                <a:ea typeface="游ゴシック" panose="020B0400000000000000" pitchFamily="50" charset="-128"/>
              </a:rPr>
              <a:t>その一方で、比叡山での学びが</a:t>
            </a:r>
            <a:endParaRPr lang="en-US" altLang="ja-JP" sz="3600" b="1" dirty="0">
              <a:effectLst>
                <a:glow rad="127000">
                  <a:schemeClr val="bg1"/>
                </a:glow>
              </a:effectLst>
              <a:latin typeface="游ゴシック" panose="020B0400000000000000" pitchFamily="50" charset="-128"/>
              <a:ea typeface="游ゴシック" panose="020B0400000000000000" pitchFamily="50" charset="-128"/>
            </a:endParaRPr>
          </a:p>
          <a:p>
            <a:r>
              <a:rPr lang="ja-JP" altLang="en-US" sz="3600" b="1" dirty="0">
                <a:effectLst>
                  <a:glow rad="127000">
                    <a:schemeClr val="bg1"/>
                  </a:glow>
                </a:effectLst>
                <a:latin typeface="游ゴシック" panose="020B0400000000000000" pitchFamily="50" charset="-128"/>
                <a:ea typeface="游ゴシック" panose="020B0400000000000000" pitchFamily="50" charset="-128"/>
              </a:rPr>
              <a:t>決して無駄となったわけではない。</a:t>
            </a:r>
          </a:p>
        </p:txBody>
      </p:sp>
      <p:sp>
        <p:nvSpPr>
          <p:cNvPr id="2" name="正方形/長方形 1">
            <a:extLst>
              <a:ext uri="{FF2B5EF4-FFF2-40B4-BE49-F238E27FC236}">
                <a16:creationId xmlns:a16="http://schemas.microsoft.com/office/drawing/2014/main" id="{1F338DE7-DF36-AB5F-EFF2-3B42E695A292}"/>
              </a:ext>
            </a:extLst>
          </p:cNvPr>
          <p:cNvSpPr/>
          <p:nvPr/>
        </p:nvSpPr>
        <p:spPr>
          <a:xfrm>
            <a:off x="525778" y="2198404"/>
            <a:ext cx="11456671" cy="1200329"/>
          </a:xfrm>
          <a:prstGeom prst="rect">
            <a:avLst/>
          </a:prstGeom>
        </p:spPr>
        <p:txBody>
          <a:bodyPr wrap="square">
            <a:spAutoFit/>
          </a:bodyPr>
          <a:lstStyle/>
          <a:p>
            <a:r>
              <a:rPr lang="ja-JP" altLang="en-US" sz="3600" b="1" dirty="0">
                <a:effectLst>
                  <a:glow rad="127000">
                    <a:schemeClr val="bg1"/>
                  </a:glow>
                </a:effectLst>
                <a:latin typeface="游ゴシック" panose="020B0400000000000000" pitchFamily="50" charset="-128"/>
                <a:ea typeface="游ゴシック" panose="020B0400000000000000" pitchFamily="50" charset="-128"/>
              </a:rPr>
              <a:t>「私は、比叡山の修行によって</a:t>
            </a:r>
            <a:endParaRPr lang="en-US" altLang="ja-JP" sz="3600" b="1" dirty="0">
              <a:effectLst>
                <a:glow rad="127000">
                  <a:schemeClr val="bg1"/>
                </a:glow>
              </a:effectLst>
              <a:latin typeface="游ゴシック" panose="020B0400000000000000" pitchFamily="50" charset="-128"/>
              <a:ea typeface="游ゴシック" panose="020B0400000000000000" pitchFamily="50" charset="-128"/>
            </a:endParaRPr>
          </a:p>
          <a:p>
            <a:r>
              <a:rPr lang="ja-JP" altLang="en-US" sz="3600" b="1" dirty="0">
                <a:effectLst>
                  <a:glow rad="127000">
                    <a:schemeClr val="bg1"/>
                  </a:glow>
                </a:effectLst>
                <a:latin typeface="游ゴシック" panose="020B0400000000000000" pitchFamily="50" charset="-128"/>
                <a:ea typeface="游ゴシック" panose="020B0400000000000000" pitchFamily="50" charset="-128"/>
              </a:rPr>
              <a:t>　悟ることができない」</a:t>
            </a:r>
          </a:p>
        </p:txBody>
      </p:sp>
      <p:sp>
        <p:nvSpPr>
          <p:cNvPr id="3" name="正方形/長方形 2">
            <a:extLst>
              <a:ext uri="{FF2B5EF4-FFF2-40B4-BE49-F238E27FC236}">
                <a16:creationId xmlns:a16="http://schemas.microsoft.com/office/drawing/2014/main" id="{77500080-F480-FD49-1074-B03DB70FA300}"/>
              </a:ext>
            </a:extLst>
          </p:cNvPr>
          <p:cNvSpPr/>
          <p:nvPr/>
        </p:nvSpPr>
        <p:spPr>
          <a:xfrm>
            <a:off x="755742" y="3700974"/>
            <a:ext cx="10514262" cy="2308324"/>
          </a:xfrm>
          <a:prstGeom prst="rect">
            <a:avLst/>
          </a:prstGeom>
        </p:spPr>
        <p:txBody>
          <a:bodyPr wrap="square">
            <a:spAutoFit/>
          </a:bodyPr>
          <a:lstStyle/>
          <a:p>
            <a:r>
              <a:rPr lang="ja-JP" altLang="en-US" sz="3600" b="1" dirty="0">
                <a:effectLst>
                  <a:glow rad="127000">
                    <a:schemeClr val="bg1"/>
                  </a:glow>
                </a:effectLst>
                <a:latin typeface="游ゴシック" panose="020B0400000000000000" pitchFamily="50" charset="-128"/>
                <a:ea typeface="游ゴシック" panose="020B0400000000000000" pitchFamily="50" charset="-128"/>
              </a:rPr>
              <a:t>という確固たる宗教体験が、</a:t>
            </a:r>
            <a:endParaRPr lang="en-US" altLang="ja-JP" sz="3600" b="1" dirty="0">
              <a:effectLst>
                <a:glow rad="127000">
                  <a:schemeClr val="bg1"/>
                </a:glow>
              </a:effectLst>
              <a:latin typeface="游ゴシック" panose="020B0400000000000000" pitchFamily="50" charset="-128"/>
              <a:ea typeface="游ゴシック" panose="020B0400000000000000" pitchFamily="50" charset="-128"/>
            </a:endParaRPr>
          </a:p>
          <a:p>
            <a:r>
              <a:rPr lang="ja-JP" altLang="en-US" sz="3600" b="1" dirty="0">
                <a:effectLst>
                  <a:glow rad="127000">
                    <a:schemeClr val="bg1"/>
                  </a:glow>
                </a:effectLst>
                <a:latin typeface="游ゴシック" panose="020B0400000000000000" pitchFamily="50" charset="-128"/>
                <a:ea typeface="游ゴシック" panose="020B0400000000000000" pitchFamily="50" charset="-128"/>
              </a:rPr>
              <a:t>親鸞聖人を法然聖人のもとへ向かわせ、</a:t>
            </a:r>
            <a:endParaRPr lang="en-US" altLang="ja-JP" sz="3600" b="1" dirty="0">
              <a:effectLst>
                <a:glow rad="127000">
                  <a:schemeClr val="bg1"/>
                </a:glow>
              </a:effectLst>
              <a:latin typeface="游ゴシック" panose="020B0400000000000000" pitchFamily="50" charset="-128"/>
              <a:ea typeface="游ゴシック" panose="020B0400000000000000" pitchFamily="50" charset="-128"/>
            </a:endParaRPr>
          </a:p>
          <a:p>
            <a:r>
              <a:rPr lang="ja-JP" altLang="en-US" sz="3600" b="1" dirty="0">
                <a:effectLst>
                  <a:glow rad="127000">
                    <a:schemeClr val="bg1"/>
                  </a:glow>
                </a:effectLst>
                <a:latin typeface="游ゴシック" panose="020B0400000000000000" pitchFamily="50" charset="-128"/>
                <a:ea typeface="游ゴシック" panose="020B0400000000000000" pitchFamily="50" charset="-128"/>
              </a:rPr>
              <a:t>阿弥陀仏の本願力によって</a:t>
            </a:r>
            <a:endParaRPr lang="en-US" altLang="ja-JP" sz="3600" b="1" dirty="0">
              <a:effectLst>
                <a:glow rad="127000">
                  <a:schemeClr val="bg1"/>
                </a:glow>
              </a:effectLst>
              <a:latin typeface="游ゴシック" panose="020B0400000000000000" pitchFamily="50" charset="-128"/>
              <a:ea typeface="游ゴシック" panose="020B0400000000000000" pitchFamily="50" charset="-128"/>
            </a:endParaRPr>
          </a:p>
          <a:p>
            <a:r>
              <a:rPr lang="ja-JP" altLang="en-US" sz="3600" b="1" dirty="0">
                <a:effectLst>
                  <a:glow rad="127000">
                    <a:schemeClr val="bg1"/>
                  </a:glow>
                </a:effectLst>
                <a:latin typeface="游ゴシック" panose="020B0400000000000000" pitchFamily="50" charset="-128"/>
                <a:ea typeface="游ゴシック" panose="020B0400000000000000" pitchFamily="50" charset="-128"/>
              </a:rPr>
              <a:t>救われていく仏道へ導いていった。</a:t>
            </a:r>
          </a:p>
        </p:txBody>
      </p:sp>
    </p:spTree>
    <p:custDataLst>
      <p:tags r:id="rId1"/>
    </p:custDataLst>
    <p:extLst>
      <p:ext uri="{BB962C8B-B14F-4D97-AF65-F5344CB8AC3E}">
        <p14:creationId xmlns:p14="http://schemas.microsoft.com/office/powerpoint/2010/main" val="2442017538"/>
      </p:ext>
    </p:extLst>
  </p:cSld>
  <p:clrMapOvr>
    <a:masterClrMapping/>
  </p:clrMapOvr>
  <mc:AlternateContent xmlns:mc="http://schemas.openxmlformats.org/markup-compatibility/2006" xmlns:p14="http://schemas.microsoft.com/office/powerpoint/2010/main">
    <mc:Choice Requires="p14">
      <p:transition spd="med" p14:dur="700" advTm="32577">
        <p:fade/>
      </p:transition>
    </mc:Choice>
    <mc:Fallback xmlns="">
      <p:transition spd="med" advTm="3257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6" presetClass="entr" presetSubtype="3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out)">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8DDC6-141E-9B3F-5654-020D4B8EFB2B}"/>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99DC2763-6307-CABD-AE5A-82A10FCF49D2}"/>
              </a:ext>
            </a:extLst>
          </p:cNvPr>
          <p:cNvSpPr/>
          <p:nvPr/>
        </p:nvSpPr>
        <p:spPr>
          <a:xfrm>
            <a:off x="735329" y="305804"/>
            <a:ext cx="10514262" cy="1077218"/>
          </a:xfrm>
          <a:prstGeom prst="rect">
            <a:avLst/>
          </a:prstGeom>
        </p:spPr>
        <p:txBody>
          <a:bodyPr wrap="square">
            <a:spAutoFit/>
          </a:bodyPr>
          <a:lstStyle/>
          <a:p>
            <a:r>
              <a:rPr lang="ja-JP" altLang="en-US" sz="3200" b="1" dirty="0">
                <a:latin typeface="游ゴシック" panose="020B0400000000000000" pitchFamily="50" charset="-128"/>
                <a:ea typeface="游ゴシック" panose="020B0400000000000000" pitchFamily="50" charset="-128"/>
              </a:rPr>
              <a:t>また、親鸞聖人が示された本願一乗のみ教えは、</a:t>
            </a:r>
            <a:endParaRPr lang="en-US" altLang="ja-JP" sz="3200" b="1" dirty="0">
              <a:latin typeface="游ゴシック" panose="020B0400000000000000" pitchFamily="50" charset="-128"/>
              <a:ea typeface="游ゴシック" panose="020B0400000000000000" pitchFamily="50" charset="-128"/>
            </a:endParaRPr>
          </a:p>
          <a:p>
            <a:r>
              <a:rPr lang="ja-JP" altLang="en-US" sz="3200" b="1" dirty="0">
                <a:latin typeface="游ゴシック" panose="020B0400000000000000" pitchFamily="50" charset="-128"/>
                <a:ea typeface="游ゴシック" panose="020B0400000000000000" pitchFamily="50" charset="-128"/>
              </a:rPr>
              <a:t>天台宗での法華一乗思想を承けたものとされている。</a:t>
            </a:r>
            <a:endParaRPr lang="en-US" altLang="ja-JP" sz="3200" b="1" dirty="0">
              <a:latin typeface="游ゴシック" panose="020B0400000000000000" pitchFamily="50" charset="-128"/>
              <a:ea typeface="游ゴシック" panose="020B0400000000000000" pitchFamily="50" charset="-128"/>
            </a:endParaRPr>
          </a:p>
        </p:txBody>
      </p:sp>
      <p:sp>
        <p:nvSpPr>
          <p:cNvPr id="2" name="正方形/長方形 1">
            <a:extLst>
              <a:ext uri="{FF2B5EF4-FFF2-40B4-BE49-F238E27FC236}">
                <a16:creationId xmlns:a16="http://schemas.microsoft.com/office/drawing/2014/main" id="{866A1451-B451-80C2-5AC4-CE54DF9BDE81}"/>
              </a:ext>
            </a:extLst>
          </p:cNvPr>
          <p:cNvSpPr/>
          <p:nvPr/>
        </p:nvSpPr>
        <p:spPr>
          <a:xfrm>
            <a:off x="735329" y="1542834"/>
            <a:ext cx="10514262" cy="1077218"/>
          </a:xfrm>
          <a:prstGeom prst="rect">
            <a:avLst/>
          </a:prstGeom>
        </p:spPr>
        <p:txBody>
          <a:bodyPr wrap="square">
            <a:spAutoFit/>
          </a:bodyPr>
          <a:lstStyle/>
          <a:p>
            <a:r>
              <a:rPr lang="ja-JP" altLang="en-US" sz="3200" b="1" dirty="0">
                <a:latin typeface="游ゴシック" panose="020B0400000000000000" pitchFamily="50" charset="-128"/>
                <a:ea typeface="游ゴシック" panose="020B0400000000000000" pitchFamily="50" charset="-128"/>
              </a:rPr>
              <a:t>→比叡山での２０年間は、聖教の研鑽という点からも、</a:t>
            </a:r>
            <a:endParaRPr lang="en-US" altLang="ja-JP" sz="3200" b="1" dirty="0">
              <a:latin typeface="游ゴシック" panose="020B0400000000000000" pitchFamily="50" charset="-128"/>
              <a:ea typeface="游ゴシック" panose="020B0400000000000000" pitchFamily="50" charset="-128"/>
            </a:endParaRPr>
          </a:p>
          <a:p>
            <a:r>
              <a:rPr lang="en-US" altLang="ja-JP" sz="3200" b="1" dirty="0">
                <a:latin typeface="游ゴシック" panose="020B0400000000000000" pitchFamily="50" charset="-128"/>
                <a:ea typeface="游ゴシック" panose="020B0400000000000000" pitchFamily="50" charset="-128"/>
              </a:rPr>
              <a:t>   </a:t>
            </a:r>
            <a:r>
              <a:rPr lang="ja-JP" altLang="en-US" sz="3200" b="1" dirty="0">
                <a:latin typeface="游ゴシック" panose="020B0400000000000000" pitchFamily="50" charset="-128"/>
                <a:ea typeface="游ゴシック" panose="020B0400000000000000" pitchFamily="50" charset="-128"/>
              </a:rPr>
              <a:t>親鸞聖人の仏道における確固たる基礎となった。</a:t>
            </a:r>
          </a:p>
        </p:txBody>
      </p:sp>
      <p:pic>
        <p:nvPicPr>
          <p:cNvPr id="4" name="図 3">
            <a:extLst>
              <a:ext uri="{FF2B5EF4-FFF2-40B4-BE49-F238E27FC236}">
                <a16:creationId xmlns:a16="http://schemas.microsoft.com/office/drawing/2014/main" id="{FF29536B-978D-3815-236A-821EA1E7A7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813" y="3274608"/>
            <a:ext cx="4773178" cy="3785624"/>
          </a:xfrm>
          <a:prstGeom prst="rect">
            <a:avLst/>
          </a:prstGeom>
        </p:spPr>
      </p:pic>
      <p:pic>
        <p:nvPicPr>
          <p:cNvPr id="7" name="図 6">
            <a:extLst>
              <a:ext uri="{FF2B5EF4-FFF2-40B4-BE49-F238E27FC236}">
                <a16:creationId xmlns:a16="http://schemas.microsoft.com/office/drawing/2014/main" id="{C88D0C4B-B42D-91AD-4089-2398295F9A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660" y="2779864"/>
            <a:ext cx="3792772" cy="4078136"/>
          </a:xfrm>
          <a:prstGeom prst="rect">
            <a:avLst/>
          </a:prstGeom>
        </p:spPr>
      </p:pic>
      <p:pic>
        <p:nvPicPr>
          <p:cNvPr id="8" name="図 7">
            <a:extLst>
              <a:ext uri="{FF2B5EF4-FFF2-40B4-BE49-F238E27FC236}">
                <a16:creationId xmlns:a16="http://schemas.microsoft.com/office/drawing/2014/main" id="{8900A3DC-3975-3324-8208-D70109C622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6485" y="3742648"/>
            <a:ext cx="1893239" cy="2809547"/>
          </a:xfrm>
          <a:prstGeom prst="rect">
            <a:avLst/>
          </a:prstGeom>
        </p:spPr>
      </p:pic>
    </p:spTree>
    <p:custDataLst>
      <p:tags r:id="rId1"/>
    </p:custDataLst>
    <p:extLst>
      <p:ext uri="{BB962C8B-B14F-4D97-AF65-F5344CB8AC3E}">
        <p14:creationId xmlns:p14="http://schemas.microsoft.com/office/powerpoint/2010/main" val="4093230273"/>
      </p:ext>
    </p:extLst>
  </p:cSld>
  <p:clrMapOvr>
    <a:masterClrMapping/>
  </p:clrMapOvr>
  <mc:AlternateContent xmlns:mc="http://schemas.openxmlformats.org/markup-compatibility/2006" xmlns:p14="http://schemas.microsoft.com/office/powerpoint/2010/main">
    <mc:Choice Requires="p14">
      <p:transition spd="med" p14:dur="700" advTm="37898">
        <p:fade/>
      </p:transition>
    </mc:Choice>
    <mc:Fallback xmlns="">
      <p:transition spd="med" advTm="378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61937" y="1181099"/>
            <a:ext cx="11544299" cy="427008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4400" b="1" dirty="0">
                <a:solidFill>
                  <a:prstClr val="black"/>
                </a:solidFill>
                <a:latin typeface="游ゴシック" panose="020B0400000000000000" pitchFamily="50" charset="-128"/>
                <a:ea typeface="游ゴシック" panose="020B0400000000000000" pitchFamily="50" charset="-128"/>
              </a:rPr>
              <a:t>☆社会が大きく移り変わる時代の中、親鸞聖</a:t>
            </a:r>
            <a:endParaRPr lang="en-US" altLang="ja-JP" sz="4400" b="1" dirty="0">
              <a:solidFill>
                <a:prstClr val="black"/>
              </a:solidFill>
              <a:latin typeface="游ゴシック" panose="020B0400000000000000" pitchFamily="50" charset="-128"/>
              <a:ea typeface="游ゴシック" panose="020B0400000000000000" pitchFamily="50" charset="-128"/>
            </a:endParaRPr>
          </a:p>
          <a:p>
            <a:pPr lvl="0">
              <a:defRPr/>
            </a:pPr>
            <a:r>
              <a:rPr lang="ja-JP" altLang="en-US" sz="4400" b="1" dirty="0">
                <a:solidFill>
                  <a:prstClr val="black"/>
                </a:solidFill>
                <a:latin typeface="游ゴシック" panose="020B0400000000000000" pitchFamily="50" charset="-128"/>
                <a:ea typeface="游ゴシック" panose="020B0400000000000000" pitchFamily="50" charset="-128"/>
              </a:rPr>
              <a:t>　人は９歳の春に僧侶となった。</a:t>
            </a:r>
            <a:endParaRPr lang="en-US" altLang="ja-JP" sz="4400" b="1" dirty="0">
              <a:solidFill>
                <a:prstClr val="black"/>
              </a:solidFill>
              <a:latin typeface="游ゴシック" panose="020B0400000000000000" pitchFamily="50" charset="-128"/>
              <a:ea typeface="游ゴシック" panose="020B0400000000000000" pitchFamily="50" charset="-128"/>
            </a:endParaRPr>
          </a:p>
          <a:p>
            <a:pPr lvl="0">
              <a:defRPr/>
            </a:pPr>
            <a:r>
              <a:rPr lang="ja-JP" altLang="en-US" sz="4400" b="1" dirty="0">
                <a:solidFill>
                  <a:prstClr val="black"/>
                </a:solidFill>
                <a:latin typeface="游ゴシック" panose="020B0400000000000000" pitchFamily="50" charset="-128"/>
                <a:ea typeface="游ゴシック" panose="020B0400000000000000" pitchFamily="50" charset="-128"/>
              </a:rPr>
              <a:t>☆</a:t>
            </a:r>
            <a:r>
              <a:rPr lang="en-US" altLang="ja-JP" sz="4400" b="1" dirty="0">
                <a:solidFill>
                  <a:prstClr val="black"/>
                </a:solidFill>
                <a:latin typeface="游ゴシック" panose="020B0400000000000000" pitchFamily="50" charset="-128"/>
                <a:ea typeface="游ゴシック" panose="020B0400000000000000" pitchFamily="50" charset="-128"/>
              </a:rPr>
              <a:t>『</a:t>
            </a:r>
            <a:r>
              <a:rPr lang="ja-JP" altLang="en-US" sz="4400" b="1" dirty="0">
                <a:solidFill>
                  <a:prstClr val="black"/>
                </a:solidFill>
                <a:latin typeface="游ゴシック" panose="020B0400000000000000" pitchFamily="50" charset="-128"/>
                <a:ea typeface="游ゴシック" panose="020B0400000000000000" pitchFamily="50" charset="-128"/>
              </a:rPr>
              <a:t>恵信尼消息</a:t>
            </a:r>
            <a:r>
              <a:rPr lang="en-US" altLang="ja-JP" sz="4400" b="1" dirty="0">
                <a:solidFill>
                  <a:prstClr val="black"/>
                </a:solidFill>
                <a:latin typeface="游ゴシック" panose="020B0400000000000000" pitchFamily="50" charset="-128"/>
                <a:ea typeface="游ゴシック" panose="020B0400000000000000" pitchFamily="50" charset="-128"/>
              </a:rPr>
              <a:t>』</a:t>
            </a:r>
            <a:r>
              <a:rPr lang="ja-JP" altLang="en-US" sz="4400" b="1" dirty="0">
                <a:solidFill>
                  <a:prstClr val="black"/>
                </a:solidFill>
                <a:latin typeface="游ゴシック" panose="020B0400000000000000" pitchFamily="50" charset="-128"/>
                <a:ea typeface="游ゴシック" panose="020B0400000000000000" pitchFamily="50" charset="-128"/>
              </a:rPr>
              <a:t>によれば、親鸞聖人は比叡</a:t>
            </a:r>
            <a:endParaRPr lang="en-US" altLang="ja-JP" sz="4400" b="1" dirty="0">
              <a:solidFill>
                <a:prstClr val="black"/>
              </a:solidFill>
              <a:latin typeface="游ゴシック" panose="020B0400000000000000" pitchFamily="50" charset="-128"/>
              <a:ea typeface="游ゴシック" panose="020B0400000000000000" pitchFamily="50" charset="-128"/>
            </a:endParaRPr>
          </a:p>
          <a:p>
            <a:pPr lvl="0">
              <a:defRPr/>
            </a:pPr>
            <a:r>
              <a:rPr lang="ja-JP" altLang="en-US" sz="4400" b="1" dirty="0">
                <a:solidFill>
                  <a:prstClr val="black"/>
                </a:solidFill>
                <a:latin typeface="游ゴシック" panose="020B0400000000000000" pitchFamily="50" charset="-128"/>
                <a:ea typeface="游ゴシック" panose="020B0400000000000000" pitchFamily="50" charset="-128"/>
              </a:rPr>
              <a:t>　山において「堂僧」であったとされ、常行</a:t>
            </a:r>
            <a:endParaRPr lang="en-US" altLang="ja-JP" sz="4400" b="1" dirty="0">
              <a:solidFill>
                <a:prstClr val="black"/>
              </a:solidFill>
              <a:latin typeface="游ゴシック" panose="020B0400000000000000" pitchFamily="50" charset="-128"/>
              <a:ea typeface="游ゴシック" panose="020B0400000000000000" pitchFamily="50" charset="-128"/>
            </a:endParaRPr>
          </a:p>
          <a:p>
            <a:pPr lvl="0">
              <a:defRPr/>
            </a:pPr>
            <a:r>
              <a:rPr lang="ja-JP" altLang="en-US" sz="4400" b="1" dirty="0">
                <a:solidFill>
                  <a:prstClr val="black"/>
                </a:solidFill>
                <a:latin typeface="游ゴシック" panose="020B0400000000000000" pitchFamily="50" charset="-128"/>
                <a:ea typeface="游ゴシック" panose="020B0400000000000000" pitchFamily="50" charset="-128"/>
              </a:rPr>
              <a:t>　三昧を修していたと考えられる。</a:t>
            </a:r>
            <a:endParaRPr lang="en-US" altLang="ja-JP" sz="4400" b="1" dirty="0">
              <a:solidFill>
                <a:prstClr val="black"/>
              </a:solidFill>
              <a:latin typeface="游ゴシック" panose="020B0400000000000000" pitchFamily="50" charset="-128"/>
              <a:ea typeface="游ゴシック" panose="020B0400000000000000" pitchFamily="50" charset="-128"/>
            </a:endParaRPr>
          </a:p>
        </p:txBody>
      </p:sp>
      <p:sp>
        <p:nvSpPr>
          <p:cNvPr id="7" name="横巻き 6"/>
          <p:cNvSpPr/>
          <p:nvPr/>
        </p:nvSpPr>
        <p:spPr>
          <a:xfrm>
            <a:off x="699195" y="0"/>
            <a:ext cx="4536505" cy="961216"/>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3600" b="1" dirty="0">
                <a:solidFill>
                  <a:prstClr val="black"/>
                </a:solidFill>
                <a:latin typeface="游ゴシック" panose="020B0400000000000000" pitchFamily="50" charset="-128"/>
                <a:ea typeface="游ゴシック" panose="020B0400000000000000" pitchFamily="50" charset="-128"/>
              </a:rPr>
              <a:t>第１回のまとめ①</a:t>
            </a:r>
          </a:p>
        </p:txBody>
      </p:sp>
    </p:spTree>
    <p:custDataLst>
      <p:tags r:id="rId1"/>
    </p:custDataLst>
    <p:extLst>
      <p:ext uri="{BB962C8B-B14F-4D97-AF65-F5344CB8AC3E}">
        <p14:creationId xmlns:p14="http://schemas.microsoft.com/office/powerpoint/2010/main" val="3729411098"/>
      </p:ext>
    </p:extLst>
  </p:cSld>
  <p:clrMapOvr>
    <a:masterClrMapping/>
  </p:clrMapOvr>
  <mc:AlternateContent xmlns:mc="http://schemas.openxmlformats.org/markup-compatibility/2006" xmlns:p14="http://schemas.microsoft.com/office/powerpoint/2010/main">
    <mc:Choice Requires="p14">
      <p:transition spd="med" p14:dur="700" advTm="28325">
        <p:fade/>
      </p:transition>
    </mc:Choice>
    <mc:Fallback xmlns="">
      <p:transition spd="med" advTm="2832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3F774-FD7F-91A3-74DD-9C437B676539}"/>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1AED2624-7769-74CC-8A48-E3AB2DD3C3A1}"/>
              </a:ext>
            </a:extLst>
          </p:cNvPr>
          <p:cNvSpPr/>
          <p:nvPr/>
        </p:nvSpPr>
        <p:spPr>
          <a:xfrm>
            <a:off x="252412" y="1262872"/>
            <a:ext cx="11544299" cy="409017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4400" b="1" dirty="0">
                <a:solidFill>
                  <a:prstClr val="black"/>
                </a:solidFill>
                <a:latin typeface="游ゴシック" panose="020B0400000000000000" pitchFamily="50" charset="-128"/>
                <a:ea typeface="游ゴシック" panose="020B0400000000000000" pitchFamily="50" charset="-128"/>
              </a:rPr>
              <a:t>☆２０年間にわたる修行の結果、聖人は悟り</a:t>
            </a:r>
            <a:endParaRPr lang="en-US" altLang="ja-JP" sz="4400" b="1" dirty="0">
              <a:solidFill>
                <a:prstClr val="black"/>
              </a:solidFill>
              <a:latin typeface="游ゴシック" panose="020B0400000000000000" pitchFamily="50" charset="-128"/>
              <a:ea typeface="游ゴシック" panose="020B0400000000000000" pitchFamily="50" charset="-128"/>
            </a:endParaRPr>
          </a:p>
          <a:p>
            <a:pPr lvl="0">
              <a:defRPr/>
            </a:pPr>
            <a:r>
              <a:rPr lang="ja-JP" altLang="en-US" sz="4400" b="1" dirty="0">
                <a:solidFill>
                  <a:prstClr val="black"/>
                </a:solidFill>
                <a:latin typeface="游ゴシック" panose="020B0400000000000000" pitchFamily="50" charset="-128"/>
                <a:ea typeface="游ゴシック" panose="020B0400000000000000" pitchFamily="50" charset="-128"/>
              </a:rPr>
              <a:t>　への道を見いだすことができなかった。</a:t>
            </a:r>
            <a:endParaRPr lang="en-US" altLang="ja-JP" sz="4400" b="1" dirty="0">
              <a:solidFill>
                <a:prstClr val="black"/>
              </a:solidFill>
              <a:latin typeface="游ゴシック" panose="020B0400000000000000" pitchFamily="50" charset="-128"/>
              <a:ea typeface="游ゴシック" panose="020B0400000000000000" pitchFamily="50" charset="-128"/>
            </a:endParaRPr>
          </a:p>
          <a:p>
            <a:pPr lvl="0">
              <a:defRPr/>
            </a:pPr>
            <a:r>
              <a:rPr lang="ja-JP" altLang="en-US" sz="4400" b="1" dirty="0">
                <a:solidFill>
                  <a:prstClr val="black"/>
                </a:solidFill>
                <a:latin typeface="游ゴシック" panose="020B0400000000000000" pitchFamily="50" charset="-128"/>
                <a:ea typeface="游ゴシック" panose="020B0400000000000000" pitchFamily="50" charset="-128"/>
              </a:rPr>
              <a:t>☆しかしその過程における宗教的体験や学問</a:t>
            </a:r>
            <a:endParaRPr lang="en-US" altLang="ja-JP" sz="4400" b="1" dirty="0">
              <a:solidFill>
                <a:prstClr val="black"/>
              </a:solidFill>
              <a:latin typeface="游ゴシック" panose="020B0400000000000000" pitchFamily="50" charset="-128"/>
              <a:ea typeface="游ゴシック" panose="020B0400000000000000" pitchFamily="50" charset="-128"/>
            </a:endParaRPr>
          </a:p>
          <a:p>
            <a:pPr lvl="0">
              <a:defRPr/>
            </a:pPr>
            <a:r>
              <a:rPr lang="ja-JP" altLang="en-US" sz="4400" b="1" dirty="0">
                <a:solidFill>
                  <a:prstClr val="black"/>
                </a:solidFill>
                <a:latin typeface="游ゴシック" panose="020B0400000000000000" pitchFamily="50" charset="-128"/>
                <a:ea typeface="游ゴシック" panose="020B0400000000000000" pitchFamily="50" charset="-128"/>
              </a:rPr>
              <a:t>　研鑽は、聖人の仏道における基礎となって</a:t>
            </a:r>
            <a:endParaRPr lang="en-US" altLang="ja-JP" sz="4400" b="1" dirty="0">
              <a:solidFill>
                <a:prstClr val="black"/>
              </a:solidFill>
              <a:latin typeface="游ゴシック" panose="020B0400000000000000" pitchFamily="50" charset="-128"/>
              <a:ea typeface="游ゴシック" panose="020B0400000000000000" pitchFamily="50" charset="-128"/>
            </a:endParaRPr>
          </a:p>
          <a:p>
            <a:pPr lvl="0">
              <a:defRPr/>
            </a:pPr>
            <a:r>
              <a:rPr lang="ja-JP" altLang="en-US" sz="4400" b="1" dirty="0">
                <a:solidFill>
                  <a:prstClr val="black"/>
                </a:solidFill>
                <a:latin typeface="游ゴシック" panose="020B0400000000000000" pitchFamily="50" charset="-128"/>
                <a:ea typeface="游ゴシック" panose="020B0400000000000000" pitchFamily="50" charset="-128"/>
              </a:rPr>
              <a:t>　いく。</a:t>
            </a:r>
            <a:endParaRPr lang="en-US" altLang="ja-JP" sz="4400" b="1" dirty="0">
              <a:solidFill>
                <a:prstClr val="black"/>
              </a:solidFill>
              <a:latin typeface="游ゴシック" panose="020B0400000000000000" pitchFamily="50" charset="-128"/>
              <a:ea typeface="游ゴシック" panose="020B0400000000000000" pitchFamily="50" charset="-128"/>
            </a:endParaRPr>
          </a:p>
        </p:txBody>
      </p:sp>
      <p:sp>
        <p:nvSpPr>
          <p:cNvPr id="7" name="横巻き 6">
            <a:extLst>
              <a:ext uri="{FF2B5EF4-FFF2-40B4-BE49-F238E27FC236}">
                <a16:creationId xmlns:a16="http://schemas.microsoft.com/office/drawing/2014/main" id="{30469CC2-66F1-C3FA-76B6-1AB44152AB11}"/>
              </a:ext>
            </a:extLst>
          </p:cNvPr>
          <p:cNvSpPr/>
          <p:nvPr/>
        </p:nvSpPr>
        <p:spPr>
          <a:xfrm>
            <a:off x="699195" y="0"/>
            <a:ext cx="4536505" cy="961216"/>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3600" b="1" dirty="0">
                <a:solidFill>
                  <a:prstClr val="black"/>
                </a:solidFill>
                <a:latin typeface="游ゴシック" panose="020B0400000000000000" pitchFamily="50" charset="-128"/>
                <a:ea typeface="游ゴシック" panose="020B0400000000000000" pitchFamily="50" charset="-128"/>
              </a:rPr>
              <a:t>第１回のまとめ②</a:t>
            </a:r>
          </a:p>
        </p:txBody>
      </p:sp>
    </p:spTree>
    <p:custDataLst>
      <p:tags r:id="rId1"/>
    </p:custDataLst>
    <p:extLst>
      <p:ext uri="{BB962C8B-B14F-4D97-AF65-F5344CB8AC3E}">
        <p14:creationId xmlns:p14="http://schemas.microsoft.com/office/powerpoint/2010/main" val="3121193313"/>
      </p:ext>
    </p:extLst>
  </p:cSld>
  <p:clrMapOvr>
    <a:masterClrMapping/>
  </p:clrMapOvr>
  <mc:AlternateContent xmlns:mc="http://schemas.openxmlformats.org/markup-compatibility/2006" xmlns:p14="http://schemas.microsoft.com/office/powerpoint/2010/main">
    <mc:Choice Requires="p14">
      <p:transition spd="med" p14:dur="700" advTm="24216">
        <p:fade/>
      </p:transition>
    </mc:Choice>
    <mc:Fallback xmlns="">
      <p:transition spd="med" advTm="242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6701903" y="1"/>
            <a:ext cx="4067502" cy="6651255"/>
            <a:chOff x="53620" y="172453"/>
            <a:chExt cx="4067502" cy="6651255"/>
          </a:xfrm>
        </p:grpSpPr>
        <p:sp>
          <p:nvSpPr>
            <p:cNvPr id="3" name="縦巻き 2"/>
            <p:cNvSpPr/>
            <p:nvPr/>
          </p:nvSpPr>
          <p:spPr>
            <a:xfrm>
              <a:off x="53620" y="172453"/>
              <a:ext cx="4067502" cy="6616965"/>
            </a:xfrm>
            <a:prstGeom prst="verticalScroll">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b="1" dirty="0">
                <a:solidFill>
                  <a:schemeClr val="tx1"/>
                </a:solidFill>
                <a:ea typeface="游ゴシック" panose="020B0400000000000000" pitchFamily="50" charset="-128"/>
              </a:endParaRPr>
            </a:p>
          </p:txBody>
        </p:sp>
        <p:sp>
          <p:nvSpPr>
            <p:cNvPr id="2" name="テキスト ボックス 1"/>
            <p:cNvSpPr txBox="1">
              <a:spLocks noChangeArrowheads="1"/>
            </p:cNvSpPr>
            <p:nvPr/>
          </p:nvSpPr>
          <p:spPr bwMode="auto">
            <a:xfrm>
              <a:off x="640821" y="1041599"/>
              <a:ext cx="2893100" cy="578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4400" b="1" dirty="0">
                  <a:latin typeface="游ゴシック" panose="020B0400000000000000" pitchFamily="50" charset="-128"/>
                  <a:ea typeface="游ゴシック" panose="020B0400000000000000" pitchFamily="50" charset="-128"/>
                </a:rPr>
                <a:t>親鸞聖人が生きられたのは、貴族から武士へ権力が移り変わる、</a:t>
              </a:r>
              <a:endParaRPr lang="en-US" altLang="ja-JP" sz="4400" b="1" dirty="0">
                <a:latin typeface="游ゴシック" panose="020B0400000000000000" pitchFamily="50" charset="-128"/>
                <a:ea typeface="游ゴシック" panose="020B0400000000000000" pitchFamily="50" charset="-128"/>
              </a:endParaRPr>
            </a:p>
            <a:p>
              <a:pPr eaLnBrk="1" hangingPunct="1">
                <a:spcBef>
                  <a:spcPct val="0"/>
                </a:spcBef>
                <a:buClrTx/>
                <a:buSzTx/>
                <a:buFontTx/>
                <a:buNone/>
              </a:pPr>
              <a:r>
                <a:rPr lang="ja-JP" altLang="en-US" sz="4400" b="1" dirty="0">
                  <a:latin typeface="游ゴシック" panose="020B0400000000000000" pitchFamily="50" charset="-128"/>
                  <a:ea typeface="游ゴシック" panose="020B0400000000000000" pitchFamily="50" charset="-128"/>
                </a:rPr>
                <a:t>動乱の時代</a:t>
              </a:r>
              <a:r>
                <a:rPr lang="en-US" altLang="ja-JP" sz="4400" b="1" dirty="0">
                  <a:latin typeface="游ゴシック" panose="020B0400000000000000" pitchFamily="50" charset="-128"/>
                  <a:ea typeface="游ゴシック" panose="020B0400000000000000" pitchFamily="50" charset="-128"/>
                </a:rPr>
                <a:t>…</a:t>
              </a:r>
              <a:endParaRPr lang="ja-JP" altLang="en-US" sz="4400" b="1" dirty="0">
                <a:latin typeface="游ゴシック" panose="020B0400000000000000" pitchFamily="50" charset="-128"/>
                <a:ea typeface="游ゴシック" panose="020B0400000000000000" pitchFamily="50" charset="-128"/>
              </a:endParaRPr>
            </a:p>
          </p:txBody>
        </p:sp>
      </p:gr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3522" y="1112770"/>
            <a:ext cx="2835546" cy="3951981"/>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4953" y="847138"/>
            <a:ext cx="4252685" cy="6010863"/>
          </a:xfrm>
          <a:prstGeom prst="rect">
            <a:avLst/>
          </a:prstGeom>
        </p:spPr>
      </p:pic>
    </p:spTree>
    <p:custDataLst>
      <p:tags r:id="rId1"/>
    </p:custDataLst>
    <p:extLst>
      <p:ext uri="{BB962C8B-B14F-4D97-AF65-F5344CB8AC3E}">
        <p14:creationId xmlns:p14="http://schemas.microsoft.com/office/powerpoint/2010/main" val="4122969537"/>
      </p:ext>
    </p:extLst>
  </p:cSld>
  <p:clrMapOvr>
    <a:masterClrMapping/>
  </p:clrMapOvr>
  <mc:AlternateContent xmlns:mc="http://schemas.openxmlformats.org/markup-compatibility/2006" xmlns:p14="http://schemas.microsoft.com/office/powerpoint/2010/main">
    <mc:Choice Requires="p14">
      <p:transition spd="med" p14:dur="700" advTm="15100">
        <p:fade/>
      </p:transition>
    </mc:Choice>
    <mc:Fallback xmlns="">
      <p:transition spd="med" advTm="151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530" y="-837911"/>
            <a:ext cx="7001711" cy="5671168"/>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4953" y="847138"/>
            <a:ext cx="4252685" cy="6010863"/>
          </a:xfrm>
          <a:prstGeom prst="rect">
            <a:avLst/>
          </a:prstGeom>
        </p:spPr>
      </p:pic>
      <p:grpSp>
        <p:nvGrpSpPr>
          <p:cNvPr id="5" name="グループ化 4"/>
          <p:cNvGrpSpPr/>
          <p:nvPr/>
        </p:nvGrpSpPr>
        <p:grpSpPr>
          <a:xfrm>
            <a:off x="6701903" y="1"/>
            <a:ext cx="4067502" cy="6651255"/>
            <a:chOff x="53620" y="172453"/>
            <a:chExt cx="4067502" cy="6651255"/>
          </a:xfrm>
        </p:grpSpPr>
        <p:sp>
          <p:nvSpPr>
            <p:cNvPr id="3" name="縦巻き 2"/>
            <p:cNvSpPr/>
            <p:nvPr/>
          </p:nvSpPr>
          <p:spPr>
            <a:xfrm>
              <a:off x="53620" y="172453"/>
              <a:ext cx="4067502" cy="6616965"/>
            </a:xfrm>
            <a:prstGeom prst="verticalScroll">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b="1" dirty="0">
                <a:solidFill>
                  <a:schemeClr val="tx1"/>
                </a:solidFill>
                <a:ea typeface="游ゴシック" panose="020B0400000000000000" pitchFamily="50" charset="-128"/>
              </a:endParaRPr>
            </a:p>
          </p:txBody>
        </p:sp>
        <p:sp>
          <p:nvSpPr>
            <p:cNvPr id="2" name="テキスト ボックス 1"/>
            <p:cNvSpPr txBox="1">
              <a:spLocks noChangeArrowheads="1"/>
            </p:cNvSpPr>
            <p:nvPr/>
          </p:nvSpPr>
          <p:spPr bwMode="auto">
            <a:xfrm>
              <a:off x="640821" y="1041599"/>
              <a:ext cx="2893100" cy="578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None/>
              </a:pPr>
              <a:r>
                <a:rPr lang="ja-JP" altLang="en-US" sz="4400" b="1" dirty="0">
                  <a:latin typeface="游ゴシック" panose="020B0400000000000000" pitchFamily="50" charset="-128"/>
                  <a:ea typeface="游ゴシック" panose="020B0400000000000000" pitchFamily="50" charset="-128"/>
                </a:rPr>
                <a:t>戦・飢饉・地震・火災</a:t>
              </a:r>
            </a:p>
            <a:p>
              <a:pPr>
                <a:spcBef>
                  <a:spcPct val="0"/>
                </a:spcBef>
                <a:buClrTx/>
                <a:buSzTx/>
                <a:buNone/>
              </a:pPr>
              <a:r>
                <a:rPr lang="ja-JP" altLang="en-US" sz="4400" b="1" dirty="0">
                  <a:latin typeface="游ゴシック" panose="020B0400000000000000" pitchFamily="50" charset="-128"/>
                  <a:ea typeface="游ゴシック" panose="020B0400000000000000" pitchFamily="50" charset="-128"/>
                </a:rPr>
                <a:t>・疫病などが人々に襲いかかり、世の中はすさまじく乱れていた</a:t>
              </a:r>
              <a:r>
                <a:rPr lang="en-US" altLang="ja-JP" sz="4400" b="1" dirty="0">
                  <a:latin typeface="游ゴシック" panose="020B0400000000000000" pitchFamily="50" charset="-128"/>
                  <a:ea typeface="游ゴシック" panose="020B0400000000000000" pitchFamily="50" charset="-128"/>
                </a:rPr>
                <a:t>…</a:t>
              </a:r>
            </a:p>
          </p:txBody>
        </p:sp>
      </p:grpSp>
    </p:spTree>
    <p:custDataLst>
      <p:tags r:id="rId1"/>
    </p:custDataLst>
    <p:extLst>
      <p:ext uri="{BB962C8B-B14F-4D97-AF65-F5344CB8AC3E}">
        <p14:creationId xmlns:p14="http://schemas.microsoft.com/office/powerpoint/2010/main" val="607619"/>
      </p:ext>
    </p:extLst>
  </p:cSld>
  <p:clrMapOvr>
    <a:masterClrMapping/>
  </p:clrMapOvr>
  <mc:AlternateContent xmlns:mc="http://schemas.openxmlformats.org/markup-compatibility/2006" xmlns:p14="http://schemas.microsoft.com/office/powerpoint/2010/main">
    <mc:Choice Requires="p14">
      <p:transition spd="med" p14:dur="700" advTm="24934">
        <p:fade/>
      </p:transition>
    </mc:Choice>
    <mc:Fallback xmlns="">
      <p:transition spd="med" advTm="2493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6|3.7|3.3|4.2|3.7|5|7.9"/>
</p:tagLst>
</file>

<file path=ppt/tags/tag10.xml><?xml version="1.0" encoding="utf-8"?>
<p:tagLst xmlns:a="http://schemas.openxmlformats.org/drawingml/2006/main" xmlns:r="http://schemas.openxmlformats.org/officeDocument/2006/relationships" xmlns:p="http://schemas.openxmlformats.org/presentationml/2006/main">
  <p:tag name="TIMING" val="|26.1"/>
</p:tagLst>
</file>

<file path=ppt/tags/tag11.xml><?xml version="1.0" encoding="utf-8"?>
<p:tagLst xmlns:a="http://schemas.openxmlformats.org/drawingml/2006/main" xmlns:r="http://schemas.openxmlformats.org/officeDocument/2006/relationships" xmlns:p="http://schemas.openxmlformats.org/presentationml/2006/main">
  <p:tag name="TIMING" val="|4.6|4.4|0.9|2.5|3.7|1.6|1|2.1|1|19.2|0.9|8.7|1.2"/>
</p:tagLst>
</file>

<file path=ppt/tags/tag12.xml><?xml version="1.0" encoding="utf-8"?>
<p:tagLst xmlns:a="http://schemas.openxmlformats.org/drawingml/2006/main" xmlns:r="http://schemas.openxmlformats.org/officeDocument/2006/relationships" xmlns:p="http://schemas.openxmlformats.org/presentationml/2006/main">
  <p:tag name="TIMING" val="|3"/>
</p:tagLst>
</file>

<file path=ppt/tags/tag13.xml><?xml version="1.0" encoding="utf-8"?>
<p:tagLst xmlns:a="http://schemas.openxmlformats.org/drawingml/2006/main" xmlns:r="http://schemas.openxmlformats.org/officeDocument/2006/relationships" xmlns:p="http://schemas.openxmlformats.org/presentationml/2006/main">
  <p:tag name="TIMING" val="|5.7"/>
</p:tagLst>
</file>

<file path=ppt/tags/tag14.xml><?xml version="1.0" encoding="utf-8"?>
<p:tagLst xmlns:a="http://schemas.openxmlformats.org/drawingml/2006/main" xmlns:r="http://schemas.openxmlformats.org/officeDocument/2006/relationships" xmlns:p="http://schemas.openxmlformats.org/presentationml/2006/main">
  <p:tag name="TIMING" val="|48|46.9"/>
</p:tagLst>
</file>

<file path=ppt/tags/tag15.xml><?xml version="1.0" encoding="utf-8"?>
<p:tagLst xmlns:a="http://schemas.openxmlformats.org/drawingml/2006/main" xmlns:r="http://schemas.openxmlformats.org/officeDocument/2006/relationships" xmlns:p="http://schemas.openxmlformats.org/presentationml/2006/main">
  <p:tag name="TIMING" val="|11.8|3.5|1.9|1.9|1.7"/>
</p:tagLst>
</file>

<file path=ppt/tags/tag16.xml><?xml version="1.0" encoding="utf-8"?>
<p:tagLst xmlns:a="http://schemas.openxmlformats.org/drawingml/2006/main" xmlns:r="http://schemas.openxmlformats.org/officeDocument/2006/relationships" xmlns:p="http://schemas.openxmlformats.org/presentationml/2006/main">
  <p:tag name="TIMING" val="|11.3"/>
</p:tagLst>
</file>

<file path=ppt/tags/tag17.xml><?xml version="1.0" encoding="utf-8"?>
<p:tagLst xmlns:a="http://schemas.openxmlformats.org/drawingml/2006/main" xmlns:r="http://schemas.openxmlformats.org/officeDocument/2006/relationships" xmlns:p="http://schemas.openxmlformats.org/presentationml/2006/main">
  <p:tag name="TIMING" val="|23.1|5.9|6.7|8.7|13.9|12.7"/>
</p:tagLst>
</file>

<file path=ppt/tags/tag18.xml><?xml version="1.0" encoding="utf-8"?>
<p:tagLst xmlns:a="http://schemas.openxmlformats.org/drawingml/2006/main" xmlns:r="http://schemas.openxmlformats.org/officeDocument/2006/relationships" xmlns:p="http://schemas.openxmlformats.org/presentationml/2006/main">
  <p:tag name="TIMING" val="|8.2"/>
</p:tagLst>
</file>

<file path=ppt/tags/tag19.xml><?xml version="1.0" encoding="utf-8"?>
<p:tagLst xmlns:a="http://schemas.openxmlformats.org/drawingml/2006/main" xmlns:r="http://schemas.openxmlformats.org/officeDocument/2006/relationships" xmlns:p="http://schemas.openxmlformats.org/presentationml/2006/main">
  <p:tag name="TIMING" val="|1.2|5.4"/>
</p:tagLst>
</file>

<file path=ppt/tags/tag2.xml><?xml version="1.0" encoding="utf-8"?>
<p:tagLst xmlns:a="http://schemas.openxmlformats.org/drawingml/2006/main" xmlns:r="http://schemas.openxmlformats.org/officeDocument/2006/relationships" xmlns:p="http://schemas.openxmlformats.org/presentationml/2006/main">
  <p:tag name="TIMING" val="|0.3|9.4"/>
</p:tagLst>
</file>

<file path=ppt/tags/tag20.xml><?xml version="1.0" encoding="utf-8"?>
<p:tagLst xmlns:a="http://schemas.openxmlformats.org/drawingml/2006/main" xmlns:r="http://schemas.openxmlformats.org/officeDocument/2006/relationships" xmlns:p="http://schemas.openxmlformats.org/presentationml/2006/main">
  <p:tag name="TIMING" val="|8.9|2.7|3.6|2.7"/>
</p:tagLst>
</file>

<file path=ppt/tags/tag21.xml><?xml version="1.0" encoding="utf-8"?>
<p:tagLst xmlns:a="http://schemas.openxmlformats.org/drawingml/2006/main" xmlns:r="http://schemas.openxmlformats.org/officeDocument/2006/relationships" xmlns:p="http://schemas.openxmlformats.org/presentationml/2006/main">
  <p:tag name="TIMING" val="|2.6|14.6"/>
</p:tagLst>
</file>

<file path=ppt/tags/tag22.xml><?xml version="1.0" encoding="utf-8"?>
<p:tagLst xmlns:a="http://schemas.openxmlformats.org/drawingml/2006/main" xmlns:r="http://schemas.openxmlformats.org/officeDocument/2006/relationships" xmlns:p="http://schemas.openxmlformats.org/presentationml/2006/main">
  <p:tag name="TIMING" val="|6.6"/>
</p:tagLst>
</file>

<file path=ppt/tags/tag23.xml><?xml version="1.0" encoding="utf-8"?>
<p:tagLst xmlns:a="http://schemas.openxmlformats.org/drawingml/2006/main" xmlns:r="http://schemas.openxmlformats.org/officeDocument/2006/relationships" xmlns:p="http://schemas.openxmlformats.org/presentationml/2006/main">
  <p:tag name="TIMING" val="|5.1"/>
</p:tagLst>
</file>

<file path=ppt/tags/tag24.xml><?xml version="1.0" encoding="utf-8"?>
<p:tagLst xmlns:a="http://schemas.openxmlformats.org/drawingml/2006/main" xmlns:r="http://schemas.openxmlformats.org/officeDocument/2006/relationships" xmlns:p="http://schemas.openxmlformats.org/presentationml/2006/main">
  <p:tag name="TIMING" val="|7|6.7|20.6|28.1|20.8"/>
</p:tagLst>
</file>

<file path=ppt/tags/tag25.xml><?xml version="1.0" encoding="utf-8"?>
<p:tagLst xmlns:a="http://schemas.openxmlformats.org/drawingml/2006/main" xmlns:r="http://schemas.openxmlformats.org/officeDocument/2006/relationships" xmlns:p="http://schemas.openxmlformats.org/presentationml/2006/main">
  <p:tag name="TIMING" val="|3.6|2.4|2.6|2.2"/>
</p:tagLst>
</file>

<file path=ppt/tags/tag26.xml><?xml version="1.0" encoding="utf-8"?>
<p:tagLst xmlns:a="http://schemas.openxmlformats.org/drawingml/2006/main" xmlns:r="http://schemas.openxmlformats.org/officeDocument/2006/relationships" xmlns:p="http://schemas.openxmlformats.org/presentationml/2006/main">
  <p:tag name="TIMING" val="|3.5|7.4|7.6|1.9|1.3|11.1|5.3|3.8|4.9|11.8"/>
</p:tagLst>
</file>

<file path=ppt/tags/tag27.xml><?xml version="1.0" encoding="utf-8"?>
<p:tagLst xmlns:a="http://schemas.openxmlformats.org/drawingml/2006/main" xmlns:r="http://schemas.openxmlformats.org/officeDocument/2006/relationships" xmlns:p="http://schemas.openxmlformats.org/presentationml/2006/main">
  <p:tag name="TIMING" val="|11.4|10.5|16.7|21.5"/>
</p:tagLst>
</file>

<file path=ppt/tags/tag28.xml><?xml version="1.0" encoding="utf-8"?>
<p:tagLst xmlns:a="http://schemas.openxmlformats.org/drawingml/2006/main" xmlns:r="http://schemas.openxmlformats.org/officeDocument/2006/relationships" xmlns:p="http://schemas.openxmlformats.org/presentationml/2006/main">
  <p:tag name="TIMING" val="|13.7|7|23.3"/>
</p:tagLst>
</file>

<file path=ppt/tags/tag29.xml><?xml version="1.0" encoding="utf-8"?>
<p:tagLst xmlns:a="http://schemas.openxmlformats.org/drawingml/2006/main" xmlns:r="http://schemas.openxmlformats.org/officeDocument/2006/relationships" xmlns:p="http://schemas.openxmlformats.org/presentationml/2006/main">
  <p:tag name="TIMING" val="|7.2|16.5|12.5"/>
</p:tagLst>
</file>

<file path=ppt/tags/tag3.xml><?xml version="1.0" encoding="utf-8"?>
<p:tagLst xmlns:a="http://schemas.openxmlformats.org/drawingml/2006/main" xmlns:r="http://schemas.openxmlformats.org/officeDocument/2006/relationships" xmlns:p="http://schemas.openxmlformats.org/presentationml/2006/main">
  <p:tag name="TIMING" val="|9.7|0.7|0.8|0.4|1.1|5.8|8.5|0.9|8.6|1|11.5|0.8|8.9|2.3"/>
</p:tagLst>
</file>

<file path=ppt/tags/tag30.xml><?xml version="1.0" encoding="utf-8"?>
<p:tagLst xmlns:a="http://schemas.openxmlformats.org/drawingml/2006/main" xmlns:r="http://schemas.openxmlformats.org/officeDocument/2006/relationships" xmlns:p="http://schemas.openxmlformats.org/presentationml/2006/main">
  <p:tag name="TIMING" val="|6.8"/>
</p:tagLst>
</file>

<file path=ppt/tags/tag31.xml><?xml version="1.0" encoding="utf-8"?>
<p:tagLst xmlns:a="http://schemas.openxmlformats.org/drawingml/2006/main" xmlns:r="http://schemas.openxmlformats.org/officeDocument/2006/relationships" xmlns:p="http://schemas.openxmlformats.org/presentationml/2006/main">
  <p:tag name="TIMING" val="|14.1|18"/>
</p:tagLst>
</file>

<file path=ppt/tags/tag32.xml><?xml version="1.0" encoding="utf-8"?>
<p:tagLst xmlns:a="http://schemas.openxmlformats.org/drawingml/2006/main" xmlns:r="http://schemas.openxmlformats.org/officeDocument/2006/relationships" xmlns:p="http://schemas.openxmlformats.org/presentationml/2006/main">
  <p:tag name="TIMING" val="|3.4|2.9"/>
</p:tagLst>
</file>

<file path=ppt/tags/tag33.xml><?xml version="1.0" encoding="utf-8"?>
<p:tagLst xmlns:a="http://schemas.openxmlformats.org/drawingml/2006/main" xmlns:r="http://schemas.openxmlformats.org/officeDocument/2006/relationships" xmlns:p="http://schemas.openxmlformats.org/presentationml/2006/main">
  <p:tag name="TIMING" val="|10.3|4.7|2.8|2.6"/>
</p:tagLst>
</file>

<file path=ppt/tags/tag34.xml><?xml version="1.0" encoding="utf-8"?>
<p:tagLst xmlns:a="http://schemas.openxmlformats.org/drawingml/2006/main" xmlns:r="http://schemas.openxmlformats.org/officeDocument/2006/relationships" xmlns:p="http://schemas.openxmlformats.org/presentationml/2006/main">
  <p:tag name="TIMING" val="|16.4|1.7|2.5|1.8|4.1|14.9|6.4"/>
</p:tagLst>
</file>

<file path=ppt/tags/tag35.xml><?xml version="1.0" encoding="utf-8"?>
<p:tagLst xmlns:a="http://schemas.openxmlformats.org/drawingml/2006/main" xmlns:r="http://schemas.openxmlformats.org/officeDocument/2006/relationships" xmlns:p="http://schemas.openxmlformats.org/presentationml/2006/main">
  <p:tag name="TIMING" val="|5.2|12.7|1|1.3"/>
</p:tagLst>
</file>

<file path=ppt/tags/tag36.xml><?xml version="1.0" encoding="utf-8"?>
<p:tagLst xmlns:a="http://schemas.openxmlformats.org/drawingml/2006/main" xmlns:r="http://schemas.openxmlformats.org/officeDocument/2006/relationships" xmlns:p="http://schemas.openxmlformats.org/presentationml/2006/main">
  <p:tag name="TIMING" val="|5.5|6.9|13.5"/>
</p:tagLst>
</file>

<file path=ppt/tags/tag37.xml><?xml version="1.0" encoding="utf-8"?>
<p:tagLst xmlns:a="http://schemas.openxmlformats.org/drawingml/2006/main" xmlns:r="http://schemas.openxmlformats.org/officeDocument/2006/relationships" xmlns:p="http://schemas.openxmlformats.org/presentationml/2006/main">
  <p:tag name="TIMING" val="|19.4"/>
</p:tagLst>
</file>

<file path=ppt/tags/tag38.xml><?xml version="1.0" encoding="utf-8"?>
<p:tagLst xmlns:a="http://schemas.openxmlformats.org/drawingml/2006/main" xmlns:r="http://schemas.openxmlformats.org/officeDocument/2006/relationships" xmlns:p="http://schemas.openxmlformats.org/presentationml/2006/main">
  <p:tag name="TIMING" val="|38.5"/>
</p:tagLst>
</file>

<file path=ppt/tags/tag39.xml><?xml version="1.0" encoding="utf-8"?>
<p:tagLst xmlns:a="http://schemas.openxmlformats.org/drawingml/2006/main" xmlns:r="http://schemas.openxmlformats.org/officeDocument/2006/relationships" xmlns:p="http://schemas.openxmlformats.org/presentationml/2006/main">
  <p:tag name="TIMING" val="|9|10"/>
</p:tagLst>
</file>

<file path=ppt/tags/tag4.xml><?xml version="1.0" encoding="utf-8"?>
<p:tagLst xmlns:a="http://schemas.openxmlformats.org/drawingml/2006/main" xmlns:r="http://schemas.openxmlformats.org/officeDocument/2006/relationships" xmlns:p="http://schemas.openxmlformats.org/presentationml/2006/main">
  <p:tag name="TIMING" val="|8.5|0.8"/>
</p:tagLst>
</file>

<file path=ppt/tags/tag40.xml><?xml version="1.0" encoding="utf-8"?>
<p:tagLst xmlns:a="http://schemas.openxmlformats.org/drawingml/2006/main" xmlns:r="http://schemas.openxmlformats.org/officeDocument/2006/relationships" xmlns:p="http://schemas.openxmlformats.org/presentationml/2006/main">
  <p:tag name="TIMING" val="|23.8|1|3.5|6.7"/>
</p:tagLst>
</file>

<file path=ppt/tags/tag41.xml><?xml version="1.0" encoding="utf-8"?>
<p:tagLst xmlns:a="http://schemas.openxmlformats.org/drawingml/2006/main" xmlns:r="http://schemas.openxmlformats.org/officeDocument/2006/relationships" xmlns:p="http://schemas.openxmlformats.org/presentationml/2006/main">
  <p:tag name="TIMING" val="|40"/>
</p:tagLst>
</file>

<file path=ppt/tags/tag42.xml><?xml version="1.0" encoding="utf-8"?>
<p:tagLst xmlns:a="http://schemas.openxmlformats.org/drawingml/2006/main" xmlns:r="http://schemas.openxmlformats.org/officeDocument/2006/relationships" xmlns:p="http://schemas.openxmlformats.org/presentationml/2006/main">
  <p:tag name="TIMING" val="|16.1|7.2|17.4"/>
</p:tagLst>
</file>

<file path=ppt/tags/tag43.xml><?xml version="1.0" encoding="utf-8"?>
<p:tagLst xmlns:a="http://schemas.openxmlformats.org/drawingml/2006/main" xmlns:r="http://schemas.openxmlformats.org/officeDocument/2006/relationships" xmlns:p="http://schemas.openxmlformats.org/presentationml/2006/main">
  <p:tag name="TIMING" val="|45.2|14|6.5"/>
</p:tagLst>
</file>

<file path=ppt/tags/tag44.xml><?xml version="1.0" encoding="utf-8"?>
<p:tagLst xmlns:a="http://schemas.openxmlformats.org/drawingml/2006/main" xmlns:r="http://schemas.openxmlformats.org/officeDocument/2006/relationships" xmlns:p="http://schemas.openxmlformats.org/presentationml/2006/main">
  <p:tag name="TIMING" val="|16.7"/>
</p:tagLst>
</file>

<file path=ppt/tags/tag45.xml><?xml version="1.0" encoding="utf-8"?>
<p:tagLst xmlns:a="http://schemas.openxmlformats.org/drawingml/2006/main" xmlns:r="http://schemas.openxmlformats.org/officeDocument/2006/relationships" xmlns:p="http://schemas.openxmlformats.org/presentationml/2006/main">
  <p:tag name="TIMING" val="|8.1|21.2|9.7|71.9"/>
</p:tagLst>
</file>

<file path=ppt/tags/tag46.xml><?xml version="1.0" encoding="utf-8"?>
<p:tagLst xmlns:a="http://schemas.openxmlformats.org/drawingml/2006/main" xmlns:r="http://schemas.openxmlformats.org/officeDocument/2006/relationships" xmlns:p="http://schemas.openxmlformats.org/presentationml/2006/main">
  <p:tag name="TIMING" val="|40.3|6.7"/>
</p:tagLst>
</file>

<file path=ppt/tags/tag47.xml><?xml version="1.0" encoding="utf-8"?>
<p:tagLst xmlns:a="http://schemas.openxmlformats.org/drawingml/2006/main" xmlns:r="http://schemas.openxmlformats.org/officeDocument/2006/relationships" xmlns:p="http://schemas.openxmlformats.org/presentationml/2006/main">
  <p:tag name="TIMING" val="|2.6|20.4|3.5"/>
</p:tagLst>
</file>

<file path=ppt/tags/tag48.xml><?xml version="1.0" encoding="utf-8"?>
<p:tagLst xmlns:a="http://schemas.openxmlformats.org/drawingml/2006/main" xmlns:r="http://schemas.openxmlformats.org/officeDocument/2006/relationships" xmlns:p="http://schemas.openxmlformats.org/presentationml/2006/main">
  <p:tag name="TIMING" val="|25.2|8.4|7|10.7"/>
</p:tagLst>
</file>

<file path=ppt/tags/tag49.xml><?xml version="1.0" encoding="utf-8"?>
<p:tagLst xmlns:a="http://schemas.openxmlformats.org/drawingml/2006/main" xmlns:r="http://schemas.openxmlformats.org/officeDocument/2006/relationships" xmlns:p="http://schemas.openxmlformats.org/presentationml/2006/main">
  <p:tag name="TIMING" val="|5.8|8.9|18.2"/>
</p:tagLst>
</file>

<file path=ppt/tags/tag5.xml><?xml version="1.0" encoding="utf-8"?>
<p:tagLst xmlns:a="http://schemas.openxmlformats.org/drawingml/2006/main" xmlns:r="http://schemas.openxmlformats.org/officeDocument/2006/relationships" xmlns:p="http://schemas.openxmlformats.org/presentationml/2006/main">
  <p:tag name="TIMING" val="|23.9|5.3|12.1|1.4"/>
</p:tagLst>
</file>

<file path=ppt/tags/tag50.xml><?xml version="1.0" encoding="utf-8"?>
<p:tagLst xmlns:a="http://schemas.openxmlformats.org/drawingml/2006/main" xmlns:r="http://schemas.openxmlformats.org/officeDocument/2006/relationships" xmlns:p="http://schemas.openxmlformats.org/presentationml/2006/main">
  <p:tag name="TIMING" val="|11.9|7.2|16.3"/>
</p:tagLst>
</file>

<file path=ppt/tags/tag51.xml><?xml version="1.0" encoding="utf-8"?>
<p:tagLst xmlns:a="http://schemas.openxmlformats.org/drawingml/2006/main" xmlns:r="http://schemas.openxmlformats.org/officeDocument/2006/relationships" xmlns:p="http://schemas.openxmlformats.org/presentationml/2006/main">
  <p:tag name="TIMING" val="|10.9"/>
</p:tagLst>
</file>

<file path=ppt/tags/tag52.xml><?xml version="1.0" encoding="utf-8"?>
<p:tagLst xmlns:a="http://schemas.openxmlformats.org/drawingml/2006/main" xmlns:r="http://schemas.openxmlformats.org/officeDocument/2006/relationships" xmlns:p="http://schemas.openxmlformats.org/presentationml/2006/main">
  <p:tag name="TIMING" val="|16.8"/>
</p:tagLst>
</file>

<file path=ppt/tags/tag53.xml><?xml version="1.0" encoding="utf-8"?>
<p:tagLst xmlns:a="http://schemas.openxmlformats.org/drawingml/2006/main" xmlns:r="http://schemas.openxmlformats.org/officeDocument/2006/relationships" xmlns:p="http://schemas.openxmlformats.org/presentationml/2006/main">
  <p:tag name="TIMING" val="|1.1"/>
</p:tagLst>
</file>

<file path=ppt/tags/tag54.xml><?xml version="1.0" encoding="utf-8"?>
<p:tagLst xmlns:a="http://schemas.openxmlformats.org/drawingml/2006/main" xmlns:r="http://schemas.openxmlformats.org/officeDocument/2006/relationships" xmlns:p="http://schemas.openxmlformats.org/presentationml/2006/main">
  <p:tag name="TIMING" val="|40.9|8.7|23.6"/>
</p:tagLst>
</file>

<file path=ppt/tags/tag55.xml><?xml version="1.0" encoding="utf-8"?>
<p:tagLst xmlns:a="http://schemas.openxmlformats.org/drawingml/2006/main" xmlns:r="http://schemas.openxmlformats.org/officeDocument/2006/relationships" xmlns:p="http://schemas.openxmlformats.org/presentationml/2006/main">
  <p:tag name="TIMING" val="|26.4|39.5"/>
</p:tagLst>
</file>

<file path=ppt/tags/tag56.xml><?xml version="1.0" encoding="utf-8"?>
<p:tagLst xmlns:a="http://schemas.openxmlformats.org/drawingml/2006/main" xmlns:r="http://schemas.openxmlformats.org/officeDocument/2006/relationships" xmlns:p="http://schemas.openxmlformats.org/presentationml/2006/main">
  <p:tag name="TIMING" val="|0.3|7.1|6.3|6.6"/>
</p:tagLst>
</file>

<file path=ppt/tags/tag57.xml><?xml version="1.0" encoding="utf-8"?>
<p:tagLst xmlns:a="http://schemas.openxmlformats.org/drawingml/2006/main" xmlns:r="http://schemas.openxmlformats.org/officeDocument/2006/relationships" xmlns:p="http://schemas.openxmlformats.org/presentationml/2006/main">
  <p:tag name="TIMING" val="|1.5|1.3|12.7"/>
</p:tagLst>
</file>

<file path=ppt/tags/tag58.xml><?xml version="1.0" encoding="utf-8"?>
<p:tagLst xmlns:a="http://schemas.openxmlformats.org/drawingml/2006/main" xmlns:r="http://schemas.openxmlformats.org/officeDocument/2006/relationships" xmlns:p="http://schemas.openxmlformats.org/presentationml/2006/main">
  <p:tag name="TIMING" val="|0.6|7.3|5.9"/>
</p:tagLst>
</file>

<file path=ppt/tags/tag59.xml><?xml version="1.0" encoding="utf-8"?>
<p:tagLst xmlns:a="http://schemas.openxmlformats.org/drawingml/2006/main" xmlns:r="http://schemas.openxmlformats.org/officeDocument/2006/relationships" xmlns:p="http://schemas.openxmlformats.org/presentationml/2006/main">
  <p:tag name="TIMING" val="|0.3|23.4"/>
</p:tagLst>
</file>

<file path=ppt/tags/tag6.xml><?xml version="1.0" encoding="utf-8"?>
<p:tagLst xmlns:a="http://schemas.openxmlformats.org/drawingml/2006/main" xmlns:r="http://schemas.openxmlformats.org/officeDocument/2006/relationships" xmlns:p="http://schemas.openxmlformats.org/presentationml/2006/main">
  <p:tag name="TIMING" val="|12"/>
</p:tagLst>
</file>

<file path=ppt/tags/tag60.xml><?xml version="1.0" encoding="utf-8"?>
<p:tagLst xmlns:a="http://schemas.openxmlformats.org/drawingml/2006/main" xmlns:r="http://schemas.openxmlformats.org/officeDocument/2006/relationships" xmlns:p="http://schemas.openxmlformats.org/presentationml/2006/main">
  <p:tag name="TIMING" val="|5.5|9.2"/>
</p:tagLst>
</file>

<file path=ppt/tags/tag61.xml><?xml version="1.0" encoding="utf-8"?>
<p:tagLst xmlns:a="http://schemas.openxmlformats.org/drawingml/2006/main" xmlns:r="http://schemas.openxmlformats.org/officeDocument/2006/relationships" xmlns:p="http://schemas.openxmlformats.org/presentationml/2006/main">
  <p:tag name="TIMING" val="|0.3|8.9"/>
</p:tagLst>
</file>

<file path=ppt/tags/tag7.xml><?xml version="1.0" encoding="utf-8"?>
<p:tagLst xmlns:a="http://schemas.openxmlformats.org/drawingml/2006/main" xmlns:r="http://schemas.openxmlformats.org/officeDocument/2006/relationships" xmlns:p="http://schemas.openxmlformats.org/presentationml/2006/main">
  <p:tag name="TIMING" val="|7.5"/>
</p:tagLst>
</file>

<file path=ppt/tags/tag8.xml><?xml version="1.0" encoding="utf-8"?>
<p:tagLst xmlns:a="http://schemas.openxmlformats.org/drawingml/2006/main" xmlns:r="http://schemas.openxmlformats.org/officeDocument/2006/relationships" xmlns:p="http://schemas.openxmlformats.org/presentationml/2006/main">
  <p:tag name="TIMING" val="|1.9"/>
</p:tagLst>
</file>

<file path=ppt/tags/tag9.xml><?xml version="1.0" encoding="utf-8"?>
<p:tagLst xmlns:a="http://schemas.openxmlformats.org/drawingml/2006/main" xmlns:r="http://schemas.openxmlformats.org/officeDocument/2006/relationships" xmlns:p="http://schemas.openxmlformats.org/presentationml/2006/main">
  <p:tag name="TIMING" val="|6.7"/>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vert="horz" wrap="square" rtlCol="0">
        <a:spAutoFit/>
      </a:bodyPr>
      <a:lstStyle>
        <a:defPPr>
          <a:defRPr sz="36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vert="eaVert" rtlCol="0" anchor="ctr"/>
      <a:lstStyle>
        <a:defPPr>
          <a:lnSpc>
            <a:spcPct val="130000"/>
          </a:lnSpc>
          <a:defRPr kumimoji="1" sz="7200" dirty="0" smtClean="0">
            <a:solidFill>
              <a:srgbClr val="FF0000"/>
            </a:solidFill>
            <a:ea typeface="ＤＨＰ平成明朝体W7" panose="02010601000101010101" pitchFamily="2"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TM02900720[[fn=インテグラル]]</Template>
  <TotalTime>12381</TotalTime>
  <Words>3998</Words>
  <PresentationFormat>ワイド画面</PresentationFormat>
  <Paragraphs>565</Paragraphs>
  <Slides>76</Slides>
  <Notes>75</Notes>
  <HiddenSlides>0</HiddenSlides>
  <MMClips>0</MMClips>
  <ScaleCrop>false</ScaleCrop>
  <HeadingPairs>
    <vt:vector size="6" baseType="variant">
      <vt:variant>
        <vt:lpstr>使用されているフォント</vt:lpstr>
      </vt:variant>
      <vt:variant>
        <vt:i4>7</vt:i4>
      </vt:variant>
      <vt:variant>
        <vt:lpstr>テーマ</vt:lpstr>
      </vt:variant>
      <vt:variant>
        <vt:i4>6</vt:i4>
      </vt:variant>
      <vt:variant>
        <vt:lpstr>スライド タイトル</vt:lpstr>
      </vt:variant>
      <vt:variant>
        <vt:i4>76</vt:i4>
      </vt:variant>
    </vt:vector>
  </HeadingPairs>
  <TitlesOfParts>
    <vt:vector size="89" baseType="lpstr">
      <vt:lpstr>ＤＦ平成明朝体W7</vt:lpstr>
      <vt:lpstr>メイリオ</vt:lpstr>
      <vt:lpstr>游ゴシック</vt:lpstr>
      <vt:lpstr>Arial</vt:lpstr>
      <vt:lpstr>Calibri</vt:lpstr>
      <vt:lpstr>Calibri Light</vt:lpstr>
      <vt:lpstr>Wingdings 2</vt:lpstr>
      <vt:lpstr>HDOfficeLightV0</vt:lpstr>
      <vt:lpstr>1_HDOfficeLightV0</vt:lpstr>
      <vt:lpstr>2_HDOfficeLightV0</vt:lpstr>
      <vt:lpstr>Office テーマ</vt:lpstr>
      <vt:lpstr>1_Office テーマ</vt:lpstr>
      <vt:lpstr>Office ​​テーマ</vt:lpstr>
      <vt:lpstr>PowerPoint プレゼンテーション</vt:lpstr>
      <vt:lpstr>本日の内容</vt:lpstr>
      <vt:lpstr>PowerPoint プレゼンテーション</vt:lpstr>
      <vt:lpstr>親鸞聖人のご生涯の概要</vt:lpstr>
      <vt:lpstr>PowerPoint プレゼンテーション</vt:lpstr>
      <vt:lpstr>親鸞聖人が生きられた時代</vt:lpstr>
      <vt:lpstr>PowerPoint プレゼンテーション</vt:lpstr>
      <vt:lpstr>PowerPoint プレゼンテーション</vt:lpstr>
      <vt:lpstr>PowerPoint プレゼンテーション</vt:lpstr>
      <vt:lpstr>本日の内容</vt:lpstr>
      <vt:lpstr>PowerPoint プレゼンテーション</vt:lpstr>
      <vt:lpstr>PowerPoint プレゼンテーション</vt:lpstr>
      <vt:lpstr>PowerPoint プレゼンテーション</vt:lpstr>
      <vt:lpstr>PowerPoint プレゼンテーション</vt:lpstr>
      <vt:lpstr>本日の内容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本日の内容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本日の内容</vt:lpstr>
      <vt:lpstr>PowerPoint プレゼンテーション</vt:lpstr>
      <vt:lpstr>PowerPoint プレゼンテーション</vt:lpstr>
      <vt:lpstr>親鸞聖人がどんな人で あったのかを、 娘覚信尼さまに知らせる手紙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常行三昧堂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本日の内容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2025-10-23T04:36:27Z</cp:lastPrinted>
  <dcterms:created xsi:type="dcterms:W3CDTF">2020-01-29T07:40:52Z</dcterms:created>
  <dcterms:modified xsi:type="dcterms:W3CDTF">2025-12-18T02:45:51Z</dcterms:modified>
</cp:coreProperties>
</file>