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 id="2147484020" r:id="rId2"/>
    <p:sldMasterId id="2147484032" r:id="rId3"/>
  </p:sldMasterIdLst>
  <p:notesMasterIdLst>
    <p:notesMasterId r:id="rId95"/>
  </p:notesMasterIdLst>
  <p:handoutMasterIdLst>
    <p:handoutMasterId r:id="rId96"/>
  </p:handoutMasterIdLst>
  <p:sldIdLst>
    <p:sldId id="895" r:id="rId4"/>
    <p:sldId id="892" r:id="rId5"/>
    <p:sldId id="894" r:id="rId6"/>
    <p:sldId id="893" r:id="rId7"/>
    <p:sldId id="413" r:id="rId8"/>
    <p:sldId id="628" r:id="rId9"/>
    <p:sldId id="875" r:id="rId10"/>
    <p:sldId id="878" r:id="rId11"/>
    <p:sldId id="669" r:id="rId12"/>
    <p:sldId id="861" r:id="rId13"/>
    <p:sldId id="812" r:id="rId14"/>
    <p:sldId id="897" r:id="rId15"/>
    <p:sldId id="896" r:id="rId16"/>
    <p:sldId id="898" r:id="rId17"/>
    <p:sldId id="899" r:id="rId18"/>
    <p:sldId id="860" r:id="rId19"/>
    <p:sldId id="815" r:id="rId20"/>
    <p:sldId id="900" r:id="rId21"/>
    <p:sldId id="902" r:id="rId22"/>
    <p:sldId id="901" r:id="rId23"/>
    <p:sldId id="744" r:id="rId24"/>
    <p:sldId id="745" r:id="rId25"/>
    <p:sldId id="858" r:id="rId26"/>
    <p:sldId id="888" r:id="rId27"/>
    <p:sldId id="879" r:id="rId28"/>
    <p:sldId id="675" r:id="rId29"/>
    <p:sldId id="817" r:id="rId30"/>
    <p:sldId id="880" r:id="rId31"/>
    <p:sldId id="746" r:id="rId32"/>
    <p:sldId id="830" r:id="rId33"/>
    <p:sldId id="831" r:id="rId34"/>
    <p:sldId id="885" r:id="rId35"/>
    <p:sldId id="738" r:id="rId36"/>
    <p:sldId id="833" r:id="rId37"/>
    <p:sldId id="747" r:id="rId38"/>
    <p:sldId id="764" r:id="rId39"/>
    <p:sldId id="748" r:id="rId40"/>
    <p:sldId id="881" r:id="rId41"/>
    <p:sldId id="631" r:id="rId42"/>
    <p:sldId id="820" r:id="rId43"/>
    <p:sldId id="816" r:id="rId44"/>
    <p:sldId id="844" r:id="rId45"/>
    <p:sldId id="862" r:id="rId46"/>
    <p:sldId id="765" r:id="rId47"/>
    <p:sldId id="821" r:id="rId48"/>
    <p:sldId id="822" r:id="rId49"/>
    <p:sldId id="835" r:id="rId50"/>
    <p:sldId id="770" r:id="rId51"/>
    <p:sldId id="771" r:id="rId52"/>
    <p:sldId id="903" r:id="rId53"/>
    <p:sldId id="670" r:id="rId54"/>
    <p:sldId id="634" r:id="rId55"/>
    <p:sldId id="877" r:id="rId56"/>
    <p:sldId id="882" r:id="rId57"/>
    <p:sldId id="749" r:id="rId58"/>
    <p:sldId id="863" r:id="rId59"/>
    <p:sldId id="811" r:id="rId60"/>
    <p:sldId id="904" r:id="rId61"/>
    <p:sldId id="905" r:id="rId62"/>
    <p:sldId id="864" r:id="rId63"/>
    <p:sldId id="855" r:id="rId64"/>
    <p:sldId id="814" r:id="rId65"/>
    <p:sldId id="751" r:id="rId66"/>
    <p:sldId id="752" r:id="rId67"/>
    <p:sldId id="837" r:id="rId68"/>
    <p:sldId id="883" r:id="rId69"/>
    <p:sldId id="636" r:id="rId70"/>
    <p:sldId id="763" r:id="rId71"/>
    <p:sldId id="681" r:id="rId72"/>
    <p:sldId id="776" r:id="rId73"/>
    <p:sldId id="873" r:id="rId74"/>
    <p:sldId id="823" r:id="rId75"/>
    <p:sldId id="806" r:id="rId76"/>
    <p:sldId id="807" r:id="rId77"/>
    <p:sldId id="808" r:id="rId78"/>
    <p:sldId id="824" r:id="rId79"/>
    <p:sldId id="766" r:id="rId80"/>
    <p:sldId id="884" r:id="rId81"/>
    <p:sldId id="637" r:id="rId82"/>
    <p:sldId id="869" r:id="rId83"/>
    <p:sldId id="768" r:id="rId84"/>
    <p:sldId id="866" r:id="rId85"/>
    <p:sldId id="819" r:id="rId86"/>
    <p:sldId id="769" r:id="rId87"/>
    <p:sldId id="639" r:id="rId88"/>
    <p:sldId id="641" r:id="rId89"/>
    <p:sldId id="838" r:id="rId90"/>
    <p:sldId id="679" r:id="rId91"/>
    <p:sldId id="805" r:id="rId92"/>
    <p:sldId id="680" r:id="rId93"/>
    <p:sldId id="642" r:id="rId94"/>
  </p:sldIdLst>
  <p:sldSz cx="9144000" cy="6858000" type="screen4x3"/>
  <p:notesSz cx="6807200" cy="9939338"/>
  <p:custShowLst>
    <p:custShow name="目的別スライド ショー 1" id="0">
      <p:sldLst>
        <p:sld r:id="rId8"/>
      </p:sldLst>
    </p:custShow>
  </p:custShow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ni nomura" initials="j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E"/>
    <a:srgbClr val="D78A35"/>
    <a:srgbClr val="66FF33"/>
    <a:srgbClr val="FF0000"/>
    <a:srgbClr val="E4E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2" autoAdjust="0"/>
    <p:restoredTop sz="64144" autoAdjust="0"/>
  </p:normalViewPr>
  <p:slideViewPr>
    <p:cSldViewPr snapToObjects="1">
      <p:cViewPr varScale="1">
        <p:scale>
          <a:sx n="66" d="100"/>
          <a:sy n="66" d="100"/>
        </p:scale>
        <p:origin x="1675" y="62"/>
      </p:cViewPr>
      <p:guideLst>
        <p:guide orient="horz" pos="2160"/>
        <p:guide pos="2880"/>
      </p:guideLst>
    </p:cSldViewPr>
  </p:slideViewPr>
  <p:outlineViewPr>
    <p:cViewPr>
      <p:scale>
        <a:sx n="33" d="100"/>
        <a:sy n="33" d="100"/>
      </p:scale>
      <p:origin x="0" y="18"/>
    </p:cViewPr>
  </p:outlin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81" d="100"/>
          <a:sy n="81" d="100"/>
        </p:scale>
        <p:origin x="4008" y="102"/>
      </p:cViewPr>
      <p:guideLst>
        <p:guide orient="horz" pos="3130"/>
        <p:guide pos="2143"/>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microsoft.com/office/2016/11/relationships/changesInfo" Target="changesInfos/changesInfo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真城 佐竹" userId="63a3f2e415809511" providerId="LiveId" clId="{EAC1B84A-B722-4500-B858-1AE98AA82708}"/>
    <pc:docChg chg="modSld">
      <pc:chgData name="真城 佐竹" userId="63a3f2e415809511" providerId="LiveId" clId="{EAC1B84A-B722-4500-B858-1AE98AA82708}" dt="2018-11-14T03:59:54.549" v="0" actId="1076"/>
      <pc:docMkLst>
        <pc:docMk/>
      </pc:docMkLst>
      <pc:sldChg chg="modSp">
        <pc:chgData name="真城 佐竹" userId="63a3f2e415809511" providerId="LiveId" clId="{EAC1B84A-B722-4500-B858-1AE98AA82708}" dt="2018-11-14T03:59:54.549" v="0" actId="1076"/>
        <pc:sldMkLst>
          <pc:docMk/>
          <pc:sldMk cId="4057232754" sldId="809"/>
        </pc:sldMkLst>
        <pc:spChg chg="mod">
          <ac:chgData name="真城 佐竹" userId="63a3f2e415809511" providerId="LiveId" clId="{EAC1B84A-B722-4500-B858-1AE98AA82708}" dt="2018-11-14T03:59:54.549" v="0" actId="1076"/>
          <ac:spMkLst>
            <pc:docMk/>
            <pc:sldMk cId="4057232754" sldId="809"/>
            <ac:spMk id="9" creationId="{00000000-0000-0000-0000-000000000000}"/>
          </ac:spMkLst>
        </pc:spChg>
      </pc:sldChg>
    </pc:docChg>
  </pc:docChgLst>
  <pc:docChgLst>
    <pc:chgData name="佐竹 真城" userId="63a3f2e415809511" providerId="LiveId" clId="{FA6FB1EE-D8FE-4536-BF40-130764153C93}"/>
    <pc:docChg chg="undo custSel addSld delSld modSld">
      <pc:chgData name="佐竹 真城" userId="63a3f2e415809511" providerId="LiveId" clId="{FA6FB1EE-D8FE-4536-BF40-130764153C93}" dt="2022-12-12T02:45:13.311" v="1413" actId="20577"/>
      <pc:docMkLst>
        <pc:docMk/>
      </pc:docMkLst>
      <pc:sldChg chg="modSp mod">
        <pc:chgData name="佐竹 真城" userId="63a3f2e415809511" providerId="LiveId" clId="{FA6FB1EE-D8FE-4536-BF40-130764153C93}" dt="2022-12-06T23:50:35.538" v="141" actId="122"/>
        <pc:sldMkLst>
          <pc:docMk/>
          <pc:sldMk cId="2090563954" sldId="639"/>
        </pc:sldMkLst>
        <pc:spChg chg="mod">
          <ac:chgData name="佐竹 真城" userId="63a3f2e415809511" providerId="LiveId" clId="{FA6FB1EE-D8FE-4536-BF40-130764153C93}" dt="2022-12-06T23:50:35.538" v="141" actId="122"/>
          <ac:spMkLst>
            <pc:docMk/>
            <pc:sldMk cId="2090563954" sldId="639"/>
            <ac:spMk id="2" creationId="{00000000-0000-0000-0000-000000000000}"/>
          </ac:spMkLst>
        </pc:spChg>
      </pc:sldChg>
      <pc:sldChg chg="modNotesTx">
        <pc:chgData name="佐竹 真城" userId="63a3f2e415809511" providerId="LiveId" clId="{FA6FB1EE-D8FE-4536-BF40-130764153C93}" dt="2022-12-12T02:45:13.311" v="1413" actId="20577"/>
        <pc:sldMkLst>
          <pc:docMk/>
          <pc:sldMk cId="232844545" sldId="642"/>
        </pc:sldMkLst>
      </pc:sldChg>
      <pc:sldChg chg="modSp modNotesTx">
        <pc:chgData name="佐竹 真城" userId="63a3f2e415809511" providerId="LiveId" clId="{FA6FB1EE-D8FE-4536-BF40-130764153C93}" dt="2022-12-12T02:29:44.447" v="223" actId="20577"/>
        <pc:sldMkLst>
          <pc:docMk/>
          <pc:sldMk cId="1113297221" sldId="669"/>
        </pc:sldMkLst>
        <pc:spChg chg="mod">
          <ac:chgData name="佐竹 真城" userId="63a3f2e415809511" providerId="LiveId" clId="{FA6FB1EE-D8FE-4536-BF40-130764153C93}" dt="2022-12-12T00:08:46.085" v="176"/>
          <ac:spMkLst>
            <pc:docMk/>
            <pc:sldMk cId="1113297221" sldId="669"/>
            <ac:spMk id="5" creationId="{00000000-0000-0000-0000-000000000000}"/>
          </ac:spMkLst>
        </pc:spChg>
      </pc:sldChg>
      <pc:sldChg chg="modNotesTx">
        <pc:chgData name="佐竹 真城" userId="63a3f2e415809511" providerId="LiveId" clId="{FA6FB1EE-D8FE-4536-BF40-130764153C93}" dt="2022-12-12T02:43:31.086" v="1229" actId="20577"/>
        <pc:sldMkLst>
          <pc:docMk/>
          <pc:sldMk cId="3621985368" sldId="679"/>
        </pc:sldMkLst>
      </pc:sldChg>
      <pc:sldChg chg="delSp modSp mod delAnim modNotesTx">
        <pc:chgData name="佐竹 真城" userId="63a3f2e415809511" providerId="LiveId" clId="{FA6FB1EE-D8FE-4536-BF40-130764153C93}" dt="2022-12-12T02:43:56.523" v="1247" actId="20577"/>
        <pc:sldMkLst>
          <pc:docMk/>
          <pc:sldMk cId="4182712163" sldId="680"/>
        </pc:sldMkLst>
        <pc:spChg chg="del">
          <ac:chgData name="佐竹 真城" userId="63a3f2e415809511" providerId="LiveId" clId="{FA6FB1EE-D8FE-4536-BF40-130764153C93}" dt="2022-12-07T00:36:53.884" v="160" actId="478"/>
          <ac:spMkLst>
            <pc:docMk/>
            <pc:sldMk cId="4182712163" sldId="680"/>
            <ac:spMk id="6" creationId="{00000000-0000-0000-0000-000000000000}"/>
          </ac:spMkLst>
        </pc:spChg>
        <pc:spChg chg="mod">
          <ac:chgData name="佐竹 真城" userId="63a3f2e415809511" providerId="LiveId" clId="{FA6FB1EE-D8FE-4536-BF40-130764153C93}" dt="2022-12-07T00:36:45.791" v="159" actId="207"/>
          <ac:spMkLst>
            <pc:docMk/>
            <pc:sldMk cId="4182712163" sldId="680"/>
            <ac:spMk id="7" creationId="{00000000-0000-0000-0000-000000000000}"/>
          </ac:spMkLst>
        </pc:spChg>
        <pc:spChg chg="del">
          <ac:chgData name="佐竹 真城" userId="63a3f2e415809511" providerId="LiveId" clId="{FA6FB1EE-D8FE-4536-BF40-130764153C93}" dt="2022-12-07T00:36:57.146" v="161" actId="478"/>
          <ac:spMkLst>
            <pc:docMk/>
            <pc:sldMk cId="4182712163" sldId="680"/>
            <ac:spMk id="10" creationId="{00000000-0000-0000-0000-000000000000}"/>
          </ac:spMkLst>
        </pc:spChg>
      </pc:sldChg>
      <pc:sldChg chg="modNotesTx">
        <pc:chgData name="佐竹 真城" userId="63a3f2e415809511" providerId="LiveId" clId="{FA6FB1EE-D8FE-4536-BF40-130764153C93}" dt="2022-12-12T02:31:33.021" v="371" actId="20577"/>
        <pc:sldMkLst>
          <pc:docMk/>
          <pc:sldMk cId="2065925334" sldId="745"/>
        </pc:sldMkLst>
      </pc:sldChg>
      <pc:sldChg chg="modAnim">
        <pc:chgData name="佐竹 真城" userId="63a3f2e415809511" providerId="LiveId" clId="{FA6FB1EE-D8FE-4536-BF40-130764153C93}" dt="2022-11-15T06:51:10.490" v="23"/>
        <pc:sldMkLst>
          <pc:docMk/>
          <pc:sldMk cId="4162379223" sldId="747"/>
        </pc:sldMkLst>
      </pc:sldChg>
      <pc:sldChg chg="modNotesTx">
        <pc:chgData name="佐竹 真城" userId="63a3f2e415809511" providerId="LiveId" clId="{FA6FB1EE-D8FE-4536-BF40-130764153C93}" dt="2022-12-12T02:33:12.422" v="379" actId="20577"/>
        <pc:sldMkLst>
          <pc:docMk/>
          <pc:sldMk cId="3297801928" sldId="748"/>
        </pc:sldMkLst>
      </pc:sldChg>
      <pc:sldChg chg="modSp">
        <pc:chgData name="佐竹 真城" userId="63a3f2e415809511" providerId="LiveId" clId="{FA6FB1EE-D8FE-4536-BF40-130764153C93}" dt="2022-12-12T00:08:56.533" v="185"/>
        <pc:sldMkLst>
          <pc:docMk/>
          <pc:sldMk cId="472543631" sldId="749"/>
        </pc:sldMkLst>
        <pc:spChg chg="mod">
          <ac:chgData name="佐竹 真城" userId="63a3f2e415809511" providerId="LiveId" clId="{FA6FB1EE-D8FE-4536-BF40-130764153C93}" dt="2022-11-23T02:51:01.760" v="32" actId="20577"/>
          <ac:spMkLst>
            <pc:docMk/>
            <pc:sldMk cId="472543631" sldId="749"/>
            <ac:spMk id="4" creationId="{00000000-0000-0000-0000-000000000000}"/>
          </ac:spMkLst>
        </pc:spChg>
        <pc:spChg chg="mod">
          <ac:chgData name="佐竹 真城" userId="63a3f2e415809511" providerId="LiveId" clId="{FA6FB1EE-D8FE-4536-BF40-130764153C93}" dt="2022-12-12T00:08:56.533" v="185"/>
          <ac:spMkLst>
            <pc:docMk/>
            <pc:sldMk cId="472543631" sldId="749"/>
            <ac:spMk id="9" creationId="{00000000-0000-0000-0000-000000000000}"/>
          </ac:spMkLst>
        </pc:spChg>
      </pc:sldChg>
      <pc:sldChg chg="modNotesTx">
        <pc:chgData name="佐竹 真城" userId="63a3f2e415809511" providerId="LiveId" clId="{FA6FB1EE-D8FE-4536-BF40-130764153C93}" dt="2022-12-12T02:37:07.677" v="763" actId="20577"/>
        <pc:sldMkLst>
          <pc:docMk/>
          <pc:sldMk cId="106377211" sldId="752"/>
        </pc:sldMkLst>
      </pc:sldChg>
      <pc:sldChg chg="modNotesTx">
        <pc:chgData name="佐竹 真城" userId="63a3f2e415809511" providerId="LiveId" clId="{FA6FB1EE-D8FE-4536-BF40-130764153C93}" dt="2022-12-12T02:37:59.746" v="891" actId="20577"/>
        <pc:sldMkLst>
          <pc:docMk/>
          <pc:sldMk cId="3817092832" sldId="763"/>
        </pc:sldMkLst>
      </pc:sldChg>
      <pc:sldChg chg="modSp mod">
        <pc:chgData name="佐竹 真城" userId="63a3f2e415809511" providerId="LiveId" clId="{FA6FB1EE-D8FE-4536-BF40-130764153C93}" dt="2022-12-06T00:16:02.926" v="135" actId="14100"/>
        <pc:sldMkLst>
          <pc:docMk/>
          <pc:sldMk cId="1777147640" sldId="766"/>
        </pc:sldMkLst>
        <pc:spChg chg="mod">
          <ac:chgData name="佐竹 真城" userId="63a3f2e415809511" providerId="LiveId" clId="{FA6FB1EE-D8FE-4536-BF40-130764153C93}" dt="2022-12-06T00:15:23.584" v="121" actId="6549"/>
          <ac:spMkLst>
            <pc:docMk/>
            <pc:sldMk cId="1777147640" sldId="766"/>
            <ac:spMk id="2" creationId="{00000000-0000-0000-0000-000000000000}"/>
          </ac:spMkLst>
        </pc:spChg>
        <pc:spChg chg="mod">
          <ac:chgData name="佐竹 真城" userId="63a3f2e415809511" providerId="LiveId" clId="{FA6FB1EE-D8FE-4536-BF40-130764153C93}" dt="2022-12-06T00:16:02.926" v="135" actId="14100"/>
          <ac:spMkLst>
            <pc:docMk/>
            <pc:sldMk cId="1777147640" sldId="766"/>
            <ac:spMk id="4" creationId="{00000000-0000-0000-0000-000000000000}"/>
          </ac:spMkLst>
        </pc:spChg>
        <pc:spChg chg="mod">
          <ac:chgData name="佐竹 真城" userId="63a3f2e415809511" providerId="LiveId" clId="{FA6FB1EE-D8FE-4536-BF40-130764153C93}" dt="2022-12-06T00:15:33.885" v="134" actId="6549"/>
          <ac:spMkLst>
            <pc:docMk/>
            <pc:sldMk cId="1777147640" sldId="766"/>
            <ac:spMk id="12" creationId="{00000000-0000-0000-0000-000000000000}"/>
          </ac:spMkLst>
        </pc:spChg>
      </pc:sldChg>
      <pc:sldChg chg="modNotesTx">
        <pc:chgData name="佐竹 真城" userId="63a3f2e415809511" providerId="LiveId" clId="{FA6FB1EE-D8FE-4536-BF40-130764153C93}" dt="2022-12-12T02:42:54.041" v="1169" actId="20577"/>
        <pc:sldMkLst>
          <pc:docMk/>
          <pc:sldMk cId="305740002" sldId="768"/>
        </pc:sldMkLst>
      </pc:sldChg>
      <pc:sldChg chg="modNotesTx">
        <pc:chgData name="佐竹 真城" userId="63a3f2e415809511" providerId="LiveId" clId="{FA6FB1EE-D8FE-4536-BF40-130764153C93}" dt="2022-12-05T06:58:23.950" v="89" actId="20577"/>
        <pc:sldMkLst>
          <pc:docMk/>
          <pc:sldMk cId="3347486004" sldId="806"/>
        </pc:sldMkLst>
      </pc:sldChg>
      <pc:sldChg chg="modAnim modNotesTx">
        <pc:chgData name="佐竹 真城" userId="63a3f2e415809511" providerId="LiveId" clId="{FA6FB1EE-D8FE-4536-BF40-130764153C93}" dt="2022-12-12T02:41:21.055" v="1027" actId="6549"/>
        <pc:sldMkLst>
          <pc:docMk/>
          <pc:sldMk cId="240733513" sldId="808"/>
        </pc:sldMkLst>
      </pc:sldChg>
      <pc:sldChg chg="modNotesTx">
        <pc:chgData name="佐竹 真城" userId="63a3f2e415809511" providerId="LiveId" clId="{FA6FB1EE-D8FE-4536-BF40-130764153C93}" dt="2022-12-12T02:35:21.327" v="473" actId="6549"/>
        <pc:sldMkLst>
          <pc:docMk/>
          <pc:sldMk cId="2240214379" sldId="814"/>
        </pc:sldMkLst>
      </pc:sldChg>
      <pc:sldChg chg="modSp modAnim">
        <pc:chgData name="佐竹 真城" userId="63a3f2e415809511" providerId="LiveId" clId="{FA6FB1EE-D8FE-4536-BF40-130764153C93}" dt="2022-12-07T02:11:21.320" v="166"/>
        <pc:sldMkLst>
          <pc:docMk/>
          <pc:sldMk cId="2142287814" sldId="816"/>
        </pc:sldMkLst>
        <pc:spChg chg="mod">
          <ac:chgData name="佐竹 真城" userId="63a3f2e415809511" providerId="LiveId" clId="{FA6FB1EE-D8FE-4536-BF40-130764153C93}" dt="2022-12-07T02:11:21.320" v="166"/>
          <ac:spMkLst>
            <pc:docMk/>
            <pc:sldMk cId="2142287814" sldId="816"/>
            <ac:spMk id="12" creationId="{00000000-0000-0000-0000-000000000000}"/>
          </ac:spMkLst>
        </pc:spChg>
      </pc:sldChg>
      <pc:sldChg chg="setBg modNotesTx">
        <pc:chgData name="佐竹 真城" userId="63a3f2e415809511" providerId="LiveId" clId="{FA6FB1EE-D8FE-4536-BF40-130764153C93}" dt="2022-12-12T02:34:00.170" v="440" actId="20577"/>
        <pc:sldMkLst>
          <pc:docMk/>
          <pc:sldMk cId="3634284214" sldId="821"/>
        </pc:sldMkLst>
      </pc:sldChg>
      <pc:sldChg chg="modSp modAnim">
        <pc:chgData name="佐竹 真城" userId="63a3f2e415809511" providerId="LiveId" clId="{FA6FB1EE-D8FE-4536-BF40-130764153C93}" dt="2022-12-05T06:30:31.804" v="88" actId="20577"/>
        <pc:sldMkLst>
          <pc:docMk/>
          <pc:sldMk cId="1559475583" sldId="823"/>
        </pc:sldMkLst>
        <pc:spChg chg="mod">
          <ac:chgData name="佐竹 真城" userId="63a3f2e415809511" providerId="LiveId" clId="{FA6FB1EE-D8FE-4536-BF40-130764153C93}" dt="2022-12-05T06:30:18.009" v="75"/>
          <ac:spMkLst>
            <pc:docMk/>
            <pc:sldMk cId="1559475583" sldId="823"/>
            <ac:spMk id="14" creationId="{2E6F8FCA-D8F2-44E7-94BB-780C44D5EA0C}"/>
          </ac:spMkLst>
        </pc:spChg>
        <pc:spChg chg="mod">
          <ac:chgData name="佐竹 真城" userId="63a3f2e415809511" providerId="LiveId" clId="{FA6FB1EE-D8FE-4536-BF40-130764153C93}" dt="2022-12-05T06:30:31.804" v="88" actId="20577"/>
          <ac:spMkLst>
            <pc:docMk/>
            <pc:sldMk cId="1559475583" sldId="823"/>
            <ac:spMk id="15" creationId="{C0F11814-C594-439D-84F9-A897F989B186}"/>
          </ac:spMkLst>
        </pc:spChg>
      </pc:sldChg>
      <pc:sldChg chg="modSp modAnim modNotesTx">
        <pc:chgData name="佐竹 真城" userId="63a3f2e415809511" providerId="LiveId" clId="{FA6FB1EE-D8FE-4536-BF40-130764153C93}" dt="2022-12-12T02:42:21.582" v="1145" actId="20577"/>
        <pc:sldMkLst>
          <pc:docMk/>
          <pc:sldMk cId="342111139" sldId="824"/>
        </pc:sldMkLst>
        <pc:spChg chg="mod">
          <ac:chgData name="佐竹 真城" userId="63a3f2e415809511" providerId="LiveId" clId="{FA6FB1EE-D8FE-4536-BF40-130764153C93}" dt="2022-12-06T00:15:11.379" v="101"/>
          <ac:spMkLst>
            <pc:docMk/>
            <pc:sldMk cId="342111139" sldId="824"/>
            <ac:spMk id="14" creationId="{551FBFB7-9088-4BD3-8895-7897271677DB}"/>
          </ac:spMkLst>
        </pc:spChg>
        <pc:spChg chg="mod">
          <ac:chgData name="佐竹 真城" userId="63a3f2e415809511" providerId="LiveId" clId="{FA6FB1EE-D8FE-4536-BF40-130764153C93}" dt="2022-12-06T00:15:15.800" v="111"/>
          <ac:spMkLst>
            <pc:docMk/>
            <pc:sldMk cId="342111139" sldId="824"/>
            <ac:spMk id="15" creationId="{5C493D12-C7F7-4CFE-ADF3-855543ACC0BF}"/>
          </ac:spMkLst>
        </pc:spChg>
      </pc:sldChg>
      <pc:sldChg chg="add del">
        <pc:chgData name="佐竹 真城" userId="63a3f2e415809511" providerId="LiveId" clId="{FA6FB1EE-D8FE-4536-BF40-130764153C93}" dt="2022-12-07T00:32:53.115" v="156" actId="47"/>
        <pc:sldMkLst>
          <pc:docMk/>
          <pc:sldMk cId="2291906996" sldId="889"/>
        </pc:sldMkLst>
      </pc:sldChg>
      <pc:sldChg chg="add del">
        <pc:chgData name="佐竹 真城" userId="63a3f2e415809511" providerId="LiveId" clId="{FA6FB1EE-D8FE-4536-BF40-130764153C93}" dt="2022-12-07T00:32:53.822" v="157" actId="47"/>
        <pc:sldMkLst>
          <pc:docMk/>
          <pc:sldMk cId="2211929551" sldId="890"/>
        </pc:sldMkLst>
      </pc:sldChg>
      <pc:sldChg chg="add del">
        <pc:chgData name="佐竹 真城" userId="63a3f2e415809511" providerId="LiveId" clId="{FA6FB1EE-D8FE-4536-BF40-130764153C93}" dt="2022-12-07T00:32:55.143" v="158" actId="47"/>
        <pc:sldMkLst>
          <pc:docMk/>
          <pc:sldMk cId="839249883" sldId="891"/>
        </pc:sldMkLst>
      </pc:sldChg>
      <pc:sldChg chg="modNotesTx">
        <pc:chgData name="佐竹 真城" userId="63a3f2e415809511" providerId="LiveId" clId="{FA6FB1EE-D8FE-4536-BF40-130764153C93}" dt="2022-11-10T00:43:29.903" v="22" actId="20577"/>
        <pc:sldMkLst>
          <pc:docMk/>
          <pc:sldMk cId="2993124145" sldId="897"/>
        </pc:sldMkLst>
      </pc:sldChg>
      <pc:sldChg chg="modNotesTx">
        <pc:chgData name="佐竹 真城" userId="63a3f2e415809511" providerId="LiveId" clId="{FA6FB1EE-D8FE-4536-BF40-130764153C93}" dt="2022-12-12T02:30:33.496" v="225" actId="6549"/>
        <pc:sldMkLst>
          <pc:docMk/>
          <pc:sldMk cId="1925683196" sldId="901"/>
        </pc:sldMkLst>
      </pc:sldChg>
      <pc:sldChg chg="modNotesTx">
        <pc:chgData name="佐竹 真城" userId="63a3f2e415809511" providerId="LiveId" clId="{FA6FB1EE-D8FE-4536-BF40-130764153C93}" dt="2022-12-12T02:30:27.529" v="224" actId="6549"/>
        <pc:sldMkLst>
          <pc:docMk/>
          <pc:sldMk cId="3289150442" sldId="902"/>
        </pc:sldMkLst>
      </pc:sldChg>
      <pc:sldChg chg="modNotesTx">
        <pc:chgData name="佐竹 真城" userId="63a3f2e415809511" providerId="LiveId" clId="{FA6FB1EE-D8FE-4536-BF40-130764153C93}" dt="2022-12-12T02:34:39.524" v="443" actId="20577"/>
        <pc:sldMkLst>
          <pc:docMk/>
          <pc:sldMk cId="1054422494" sldId="904"/>
        </pc:sldMkLst>
      </pc:sldChg>
      <pc:sldChg chg="modNotesTx">
        <pc:chgData name="佐竹 真城" userId="63a3f2e415809511" providerId="LiveId" clId="{FA6FB1EE-D8FE-4536-BF40-130764153C93}" dt="2022-12-12T02:34:45.220" v="444" actId="6549"/>
        <pc:sldMkLst>
          <pc:docMk/>
          <pc:sldMk cId="3539791570" sldId="905"/>
        </pc:sldMkLst>
      </pc:sldChg>
    </pc:docChg>
  </pc:docChgLst>
  <pc:docChgLst>
    <pc:chgData name="佐竹 真城" userId="63a3f2e415809511" providerId="LiveId" clId="{269E2B9C-8716-499B-8A77-0FB4CD4DC5CF}"/>
    <pc:docChg chg="modSld sldOrd">
      <pc:chgData name="佐竹 真城" userId="63a3f2e415809511" providerId="LiveId" clId="{269E2B9C-8716-499B-8A77-0FB4CD4DC5CF}" dt="2022-10-19T01:27:46.697" v="67"/>
      <pc:docMkLst>
        <pc:docMk/>
      </pc:docMkLst>
      <pc:sldChg chg="modSp mod">
        <pc:chgData name="佐竹 真城" userId="63a3f2e415809511" providerId="LiveId" clId="{269E2B9C-8716-499B-8A77-0FB4CD4DC5CF}" dt="2022-10-19T01:24:05.343" v="12" actId="1076"/>
        <pc:sldMkLst>
          <pc:docMk/>
          <pc:sldMk cId="2090563954" sldId="639"/>
        </pc:sldMkLst>
        <pc:spChg chg="mod">
          <ac:chgData name="佐竹 真城" userId="63a3f2e415809511" providerId="LiveId" clId="{269E2B9C-8716-499B-8A77-0FB4CD4DC5CF}" dt="2022-10-19T01:24:05.343" v="12" actId="1076"/>
          <ac:spMkLst>
            <pc:docMk/>
            <pc:sldMk cId="2090563954" sldId="639"/>
            <ac:spMk id="2" creationId="{00000000-0000-0000-0000-000000000000}"/>
          </ac:spMkLst>
        </pc:spChg>
      </pc:sldChg>
      <pc:sldChg chg="ord">
        <pc:chgData name="佐竹 真城" userId="63a3f2e415809511" providerId="LiveId" clId="{269E2B9C-8716-499B-8A77-0FB4CD4DC5CF}" dt="2022-10-19T01:23:21.986" v="1"/>
        <pc:sldMkLst>
          <pc:docMk/>
          <pc:sldMk cId="232844545" sldId="642"/>
        </pc:sldMkLst>
      </pc:sldChg>
      <pc:sldChg chg="modSp">
        <pc:chgData name="佐竹 真城" userId="63a3f2e415809511" providerId="LiveId" clId="{269E2B9C-8716-499B-8A77-0FB4CD4DC5CF}" dt="2022-10-19T01:25:05.630" v="13" actId="207"/>
        <pc:sldMkLst>
          <pc:docMk/>
          <pc:sldMk cId="2240214379" sldId="814"/>
        </pc:sldMkLst>
        <pc:spChg chg="mod">
          <ac:chgData name="佐竹 真城" userId="63a3f2e415809511" providerId="LiveId" clId="{269E2B9C-8716-499B-8A77-0FB4CD4DC5CF}" dt="2022-10-19T01:25:05.630" v="13" actId="207"/>
          <ac:spMkLst>
            <pc:docMk/>
            <pc:sldMk cId="2240214379" sldId="814"/>
            <ac:spMk id="3" creationId="{00000000-0000-0000-0000-000000000000}"/>
          </ac:spMkLst>
        </pc:spChg>
      </pc:sldChg>
      <pc:sldChg chg="modSp mod">
        <pc:chgData name="佐竹 真城" userId="63a3f2e415809511" providerId="LiveId" clId="{269E2B9C-8716-499B-8A77-0FB4CD4DC5CF}" dt="2022-10-19T01:27:19.770" v="44" actId="1076"/>
        <pc:sldMkLst>
          <pc:docMk/>
          <pc:sldMk cId="4057741510" sldId="878"/>
        </pc:sldMkLst>
        <pc:spChg chg="mod">
          <ac:chgData name="佐竹 真城" userId="63a3f2e415809511" providerId="LiveId" clId="{269E2B9C-8716-499B-8A77-0FB4CD4DC5CF}" dt="2022-10-19T01:27:19.770" v="44" actId="1076"/>
          <ac:spMkLst>
            <pc:docMk/>
            <pc:sldMk cId="4057741510" sldId="878"/>
            <ac:spMk id="2" creationId="{466F12D0-AECF-44ED-8C12-F868008FF1B3}"/>
          </ac:spMkLst>
        </pc:spChg>
      </pc:sldChg>
      <pc:sldChg chg="modSp mod">
        <pc:chgData name="佐竹 真城" userId="63a3f2e415809511" providerId="LiveId" clId="{269E2B9C-8716-499B-8A77-0FB4CD4DC5CF}" dt="2022-10-19T01:27:30.757" v="52" actId="1076"/>
        <pc:sldMkLst>
          <pc:docMk/>
          <pc:sldMk cId="3592042446" sldId="879"/>
        </pc:sldMkLst>
        <pc:spChg chg="mod">
          <ac:chgData name="佐竹 真城" userId="63a3f2e415809511" providerId="LiveId" clId="{269E2B9C-8716-499B-8A77-0FB4CD4DC5CF}" dt="2022-10-19T01:27:30.757" v="52" actId="1076"/>
          <ac:spMkLst>
            <pc:docMk/>
            <pc:sldMk cId="3592042446" sldId="879"/>
            <ac:spMk id="2" creationId="{3649EAA6-F96E-4BDD-A14D-5D77F27CD77E}"/>
          </ac:spMkLst>
        </pc:spChg>
      </pc:sldChg>
      <pc:sldChg chg="modSp mod">
        <pc:chgData name="佐竹 真城" userId="63a3f2e415809511" providerId="LiveId" clId="{269E2B9C-8716-499B-8A77-0FB4CD4DC5CF}" dt="2022-10-19T01:27:41.118" v="60" actId="1076"/>
        <pc:sldMkLst>
          <pc:docMk/>
          <pc:sldMk cId="313602591" sldId="880"/>
        </pc:sldMkLst>
        <pc:spChg chg="mod">
          <ac:chgData name="佐竹 真城" userId="63a3f2e415809511" providerId="LiveId" clId="{269E2B9C-8716-499B-8A77-0FB4CD4DC5CF}" dt="2022-10-19T01:27:41.118" v="60" actId="1076"/>
          <ac:spMkLst>
            <pc:docMk/>
            <pc:sldMk cId="313602591" sldId="880"/>
            <ac:spMk id="2" creationId="{C5A99B13-2BEC-4E1D-8494-8757191A95C7}"/>
          </ac:spMkLst>
        </pc:spChg>
      </pc:sldChg>
      <pc:sldChg chg="modSp mod">
        <pc:chgData name="佐竹 真城" userId="63a3f2e415809511" providerId="LiveId" clId="{269E2B9C-8716-499B-8A77-0FB4CD4DC5CF}" dt="2022-10-19T01:27:46.697" v="67"/>
        <pc:sldMkLst>
          <pc:docMk/>
          <pc:sldMk cId="154701265" sldId="881"/>
        </pc:sldMkLst>
        <pc:spChg chg="mod">
          <ac:chgData name="佐竹 真城" userId="63a3f2e415809511" providerId="LiveId" clId="{269E2B9C-8716-499B-8A77-0FB4CD4DC5CF}" dt="2022-10-19T01:27:46.697" v="67"/>
          <ac:spMkLst>
            <pc:docMk/>
            <pc:sldMk cId="154701265" sldId="881"/>
            <ac:spMk id="2" creationId="{2377C5CD-CEB0-4028-BA3F-28EFBF806D15}"/>
          </ac:spMkLst>
        </pc:spChg>
      </pc:sldChg>
      <pc:sldChg chg="modSp mod">
        <pc:chgData name="佐竹 真城" userId="63a3f2e415809511" providerId="LiveId" clId="{269E2B9C-8716-499B-8A77-0FB4CD4DC5CF}" dt="2022-10-19T01:26:44.439" v="22"/>
        <pc:sldMkLst>
          <pc:docMk/>
          <pc:sldMk cId="458465102" sldId="882"/>
        </pc:sldMkLst>
        <pc:spChg chg="mod">
          <ac:chgData name="佐竹 真城" userId="63a3f2e415809511" providerId="LiveId" clId="{269E2B9C-8716-499B-8A77-0FB4CD4DC5CF}" dt="2022-10-19T01:26:44.439" v="22"/>
          <ac:spMkLst>
            <pc:docMk/>
            <pc:sldMk cId="458465102" sldId="882"/>
            <ac:spMk id="2" creationId="{2377C5CD-CEB0-4028-BA3F-28EFBF806D15}"/>
          </ac:spMkLst>
        </pc:spChg>
      </pc:sldChg>
      <pc:sldChg chg="modSp mod">
        <pc:chgData name="佐竹 真城" userId="63a3f2e415809511" providerId="LiveId" clId="{269E2B9C-8716-499B-8A77-0FB4CD4DC5CF}" dt="2022-10-19T01:26:53.747" v="29"/>
        <pc:sldMkLst>
          <pc:docMk/>
          <pc:sldMk cId="3053190899" sldId="883"/>
        </pc:sldMkLst>
        <pc:spChg chg="mod">
          <ac:chgData name="佐竹 真城" userId="63a3f2e415809511" providerId="LiveId" clId="{269E2B9C-8716-499B-8A77-0FB4CD4DC5CF}" dt="2022-10-19T01:26:53.747" v="29"/>
          <ac:spMkLst>
            <pc:docMk/>
            <pc:sldMk cId="3053190899" sldId="883"/>
            <ac:spMk id="2" creationId="{2377C5CD-CEB0-4028-BA3F-28EFBF806D15}"/>
          </ac:spMkLst>
        </pc:spChg>
      </pc:sldChg>
      <pc:sldChg chg="modSp mod">
        <pc:chgData name="佐竹 真城" userId="63a3f2e415809511" providerId="LiveId" clId="{269E2B9C-8716-499B-8A77-0FB4CD4DC5CF}" dt="2022-10-19T01:27:00.114" v="36"/>
        <pc:sldMkLst>
          <pc:docMk/>
          <pc:sldMk cId="183899918" sldId="884"/>
        </pc:sldMkLst>
        <pc:spChg chg="mod">
          <ac:chgData name="佐竹 真城" userId="63a3f2e415809511" providerId="LiveId" clId="{269E2B9C-8716-499B-8A77-0FB4CD4DC5CF}" dt="2022-10-19T01:27:00.114" v="36"/>
          <ac:spMkLst>
            <pc:docMk/>
            <pc:sldMk cId="183899918" sldId="884"/>
            <ac:spMk id="2" creationId="{2377C5CD-CEB0-4028-BA3F-28EFBF806D15}"/>
          </ac:spMkLst>
        </pc:spChg>
      </pc:sldChg>
    </pc:docChg>
  </pc:docChgLst>
  <pc:docChgLst>
    <pc:chgData name="真城 佐竹" userId="63a3f2e415809511" providerId="LiveId" clId="{9638FFA7-855D-49F7-9EBF-9E4EB446B31C}"/>
    <pc:docChg chg="custSel modSld">
      <pc:chgData name="真城 佐竹" userId="63a3f2e415809511" providerId="LiveId" clId="{9638FFA7-855D-49F7-9EBF-9E4EB446B31C}" dt="2018-11-14T04:02:46.849" v="104"/>
      <pc:docMkLst>
        <pc:docMk/>
      </pc:docMkLst>
      <pc:sldChg chg="modSp">
        <pc:chgData name="真城 佐竹" userId="63a3f2e415809511" providerId="LiveId" clId="{9638FFA7-855D-49F7-9EBF-9E4EB446B31C}" dt="2018-11-14T04:02:46.849" v="104"/>
        <pc:sldMkLst>
          <pc:docMk/>
          <pc:sldMk cId="3437890644" sldId="871"/>
        </pc:sldMkLst>
        <pc:spChg chg="mod">
          <ac:chgData name="真城 佐竹" userId="63a3f2e415809511" providerId="LiveId" clId="{9638FFA7-855D-49F7-9EBF-9E4EB446B31C}" dt="2018-11-14T04:02:46.849" v="104"/>
          <ac:spMkLst>
            <pc:docMk/>
            <pc:sldMk cId="3437890644" sldId="871"/>
            <ac:spMk id="3" creationId="{00000000-0000-0000-0000-000000000000}"/>
          </ac:spMkLst>
        </pc:spChg>
        <pc:spChg chg="mod">
          <ac:chgData name="真城 佐竹" userId="63a3f2e415809511" providerId="LiveId" clId="{9638FFA7-855D-49F7-9EBF-9E4EB446B31C}" dt="2018-11-14T04:01:02.287" v="32"/>
          <ac:spMkLst>
            <pc:docMk/>
            <pc:sldMk cId="3437890644" sldId="871"/>
            <ac:spMk id="8" creationId="{00000000-0000-0000-0000-000000000000}"/>
          </ac:spMkLst>
        </pc:spChg>
      </pc:sldChg>
    </pc:docChg>
  </pc:docChgLst>
  <pc:docChgLst>
    <pc:chgData name="佐竹 真城" userId="63a3f2e415809511" providerId="LiveId" clId="{37CD8D2B-1CDB-40AC-AB84-FD38B1D0961E}"/>
    <pc:docChg chg="modSld">
      <pc:chgData name="佐竹 真城" userId="63a3f2e415809511" providerId="LiveId" clId="{37CD8D2B-1CDB-40AC-AB84-FD38B1D0961E}" dt="2022-10-19T01:20:43.717" v="174" actId="20577"/>
      <pc:docMkLst>
        <pc:docMk/>
      </pc:docMkLst>
      <pc:sldChg chg="modNotesTx">
        <pc:chgData name="佐竹 真城" userId="63a3f2e415809511" providerId="LiveId" clId="{37CD8D2B-1CDB-40AC-AB84-FD38B1D0961E}" dt="2022-10-19T01:20:43.717" v="174" actId="20577"/>
        <pc:sldMkLst>
          <pc:docMk/>
          <pc:sldMk cId="2180152398" sldId="895"/>
        </pc:sldMkLst>
      </pc:sldChg>
    </pc:docChg>
  </pc:docChgLst>
  <pc:docChgLst>
    <pc:chgData name="真城 佐竹" userId="63a3f2e415809511" providerId="LiveId" clId="{CAAD30F8-17BF-4FC2-8D88-8BBF4811349B}"/>
    <pc:docChg chg="undo custSel addSld delSld modSld sldOrd">
      <pc:chgData name="真城 佐竹" userId="63a3f2e415809511" providerId="LiveId" clId="{CAAD30F8-17BF-4FC2-8D88-8BBF4811349B}" dt="2018-11-08T07:09:30.318" v="2011"/>
      <pc:docMkLst>
        <pc:docMk/>
      </pc:docMkLst>
      <pc:sldChg chg="modSp setBg">
        <pc:chgData name="真城 佐竹" userId="63a3f2e415809511" providerId="LiveId" clId="{CAAD30F8-17BF-4FC2-8D88-8BBF4811349B}" dt="2018-11-02T05:16:48.215" v="664"/>
        <pc:sldMkLst>
          <pc:docMk/>
          <pc:sldMk cId="751921011" sldId="413"/>
        </pc:sldMkLst>
        <pc:spChg chg="mod">
          <ac:chgData name="真城 佐竹" userId="63a3f2e415809511" providerId="LiveId" clId="{CAAD30F8-17BF-4FC2-8D88-8BBF4811349B}" dt="2018-11-02T05:16:41.432" v="663" actId="207"/>
          <ac:spMkLst>
            <pc:docMk/>
            <pc:sldMk cId="751921011" sldId="413"/>
            <ac:spMk id="2" creationId="{00000000-0000-0000-0000-000000000000}"/>
          </ac:spMkLst>
        </pc:spChg>
      </pc:sldChg>
      <pc:sldChg chg="modSp modAnim">
        <pc:chgData name="真城 佐竹" userId="63a3f2e415809511" providerId="LiveId" clId="{CAAD30F8-17BF-4FC2-8D88-8BBF4811349B}" dt="2018-11-08T07:08:37.389" v="2002"/>
        <pc:sldMkLst>
          <pc:docMk/>
          <pc:sldMk cId="3690904240" sldId="631"/>
        </pc:sldMkLst>
        <pc:spChg chg="mod">
          <ac:chgData name="真城 佐竹" userId="63a3f2e415809511" providerId="LiveId" clId="{CAAD30F8-17BF-4FC2-8D88-8BBF4811349B}" dt="2018-11-02T02:51:49.246" v="39" actId="207"/>
          <ac:spMkLst>
            <pc:docMk/>
            <pc:sldMk cId="3690904240" sldId="631"/>
            <ac:spMk id="16" creationId="{00000000-0000-0000-0000-000000000000}"/>
          </ac:spMkLst>
        </pc:spChg>
        <pc:spChg chg="mod">
          <ac:chgData name="真城 佐竹" userId="63a3f2e415809511" providerId="LiveId" clId="{CAAD30F8-17BF-4FC2-8D88-8BBF4811349B}" dt="2018-11-02T02:51:54.467" v="41" actId="1076"/>
          <ac:spMkLst>
            <pc:docMk/>
            <pc:sldMk cId="3690904240" sldId="631"/>
            <ac:spMk id="20" creationId="{00000000-0000-0000-0000-000000000000}"/>
          </ac:spMkLst>
        </pc:spChg>
      </pc:sldChg>
      <pc:sldChg chg="modSp modAnim">
        <pc:chgData name="真城 佐竹" userId="63a3f2e415809511" providerId="LiveId" clId="{CAAD30F8-17BF-4FC2-8D88-8BBF4811349B}" dt="2018-11-08T07:09:01.696" v="2005"/>
        <pc:sldMkLst>
          <pc:docMk/>
          <pc:sldMk cId="2308049367" sldId="636"/>
        </pc:sldMkLst>
        <pc:spChg chg="mod">
          <ac:chgData name="真城 佐竹" userId="63a3f2e415809511" providerId="LiveId" clId="{CAAD30F8-17BF-4FC2-8D88-8BBF4811349B}" dt="2018-11-02T02:48:30.590" v="5" actId="207"/>
          <ac:spMkLst>
            <pc:docMk/>
            <pc:sldMk cId="2308049367" sldId="636"/>
            <ac:spMk id="8" creationId="{00000000-0000-0000-0000-000000000000}"/>
          </ac:spMkLst>
        </pc:spChg>
        <pc:spChg chg="mod">
          <ac:chgData name="真城 佐竹" userId="63a3f2e415809511" providerId="LiveId" clId="{CAAD30F8-17BF-4FC2-8D88-8BBF4811349B}" dt="2018-11-02T02:47:58.414" v="1" actId="207"/>
          <ac:spMkLst>
            <pc:docMk/>
            <pc:sldMk cId="2308049367" sldId="636"/>
            <ac:spMk id="9" creationId="{00000000-0000-0000-0000-000000000000}"/>
          </ac:spMkLst>
        </pc:spChg>
        <pc:spChg chg="mod">
          <ac:chgData name="真城 佐竹" userId="63a3f2e415809511" providerId="LiveId" clId="{CAAD30F8-17BF-4FC2-8D88-8BBF4811349B}" dt="2018-11-02T02:48:32.435" v="6" actId="207"/>
          <ac:spMkLst>
            <pc:docMk/>
            <pc:sldMk cId="2308049367" sldId="636"/>
            <ac:spMk id="10" creationId="{00000000-0000-0000-0000-000000000000}"/>
          </ac:spMkLst>
        </pc:spChg>
        <pc:spChg chg="mod">
          <ac:chgData name="真城 佐竹" userId="63a3f2e415809511" providerId="LiveId" clId="{CAAD30F8-17BF-4FC2-8D88-8BBF4811349B}" dt="2018-11-02T02:54:18.592" v="56" actId="1076"/>
          <ac:spMkLst>
            <pc:docMk/>
            <pc:sldMk cId="2308049367" sldId="636"/>
            <ac:spMk id="11" creationId="{00000000-0000-0000-0000-000000000000}"/>
          </ac:spMkLst>
        </pc:spChg>
        <pc:spChg chg="mod">
          <ac:chgData name="真城 佐竹" userId="63a3f2e415809511" providerId="LiveId" clId="{CAAD30F8-17BF-4FC2-8D88-8BBF4811349B}" dt="2018-11-02T02:48:06.729" v="2" actId="207"/>
          <ac:spMkLst>
            <pc:docMk/>
            <pc:sldMk cId="2308049367" sldId="636"/>
            <ac:spMk id="20" creationId="{00000000-0000-0000-0000-000000000000}"/>
          </ac:spMkLst>
        </pc:spChg>
        <pc:spChg chg="mod">
          <ac:chgData name="真城 佐竹" userId="63a3f2e415809511" providerId="LiveId" clId="{CAAD30F8-17BF-4FC2-8D88-8BBF4811349B}" dt="2018-11-02T02:48:13.620" v="3" actId="207"/>
          <ac:spMkLst>
            <pc:docMk/>
            <pc:sldMk cId="2308049367" sldId="636"/>
            <ac:spMk id="22" creationId="{00000000-0000-0000-0000-000000000000}"/>
          </ac:spMkLst>
        </pc:spChg>
      </pc:sldChg>
      <pc:sldChg chg="modSp modAnim">
        <pc:chgData name="真城 佐竹" userId="63a3f2e415809511" providerId="LiveId" clId="{CAAD30F8-17BF-4FC2-8D88-8BBF4811349B}" dt="2018-11-08T07:09:14.166" v="2007"/>
        <pc:sldMkLst>
          <pc:docMk/>
          <pc:sldMk cId="3408103261" sldId="637"/>
        </pc:sldMkLst>
        <pc:spChg chg="mod">
          <ac:chgData name="真城 佐竹" userId="63a3f2e415809511" providerId="LiveId" clId="{CAAD30F8-17BF-4FC2-8D88-8BBF4811349B}" dt="2018-11-02T04:23:47.615" v="145" actId="1076"/>
          <ac:spMkLst>
            <pc:docMk/>
            <pc:sldMk cId="3408103261" sldId="637"/>
            <ac:spMk id="5" creationId="{00000000-0000-0000-0000-000000000000}"/>
          </ac:spMkLst>
        </pc:spChg>
        <pc:spChg chg="mod">
          <ac:chgData name="真城 佐竹" userId="63a3f2e415809511" providerId="LiveId" clId="{CAAD30F8-17BF-4FC2-8D88-8BBF4811349B}" dt="2018-11-02T04:19:59.360" v="129" actId="207"/>
          <ac:spMkLst>
            <pc:docMk/>
            <pc:sldMk cId="3408103261" sldId="637"/>
            <ac:spMk id="6" creationId="{00000000-0000-0000-0000-000000000000}"/>
          </ac:spMkLst>
        </pc:spChg>
        <pc:spChg chg="mod">
          <ac:chgData name="真城 佐竹" userId="63a3f2e415809511" providerId="LiveId" clId="{CAAD30F8-17BF-4FC2-8D88-8BBF4811349B}" dt="2018-11-02T04:23:53.288" v="146" actId="1076"/>
          <ac:spMkLst>
            <pc:docMk/>
            <pc:sldMk cId="3408103261" sldId="637"/>
            <ac:spMk id="13" creationId="{00000000-0000-0000-0000-000000000000}"/>
          </ac:spMkLst>
        </pc:spChg>
        <pc:spChg chg="mod">
          <ac:chgData name="真城 佐竹" userId="63a3f2e415809511" providerId="LiveId" clId="{CAAD30F8-17BF-4FC2-8D88-8BBF4811349B}" dt="2018-11-02T04:20:08.551" v="131" actId="1076"/>
          <ac:spMkLst>
            <pc:docMk/>
            <pc:sldMk cId="3408103261" sldId="637"/>
            <ac:spMk id="21" creationId="{00000000-0000-0000-0000-000000000000}"/>
          </ac:spMkLst>
        </pc:spChg>
        <pc:spChg chg="mod">
          <ac:chgData name="真城 佐竹" userId="63a3f2e415809511" providerId="LiveId" clId="{CAAD30F8-17BF-4FC2-8D88-8BBF4811349B}" dt="2018-11-02T04:24:21.653" v="151" actId="1076"/>
          <ac:spMkLst>
            <pc:docMk/>
            <pc:sldMk cId="3408103261" sldId="637"/>
            <ac:spMk id="22" creationId="{00000000-0000-0000-0000-000000000000}"/>
          </ac:spMkLst>
        </pc:spChg>
        <pc:spChg chg="mod">
          <ac:chgData name="真城 佐竹" userId="63a3f2e415809511" providerId="LiveId" clId="{CAAD30F8-17BF-4FC2-8D88-8BBF4811349B}" dt="2018-11-02T04:24:18.011" v="150" actId="1076"/>
          <ac:spMkLst>
            <pc:docMk/>
            <pc:sldMk cId="3408103261" sldId="637"/>
            <ac:spMk id="23" creationId="{00000000-0000-0000-0000-000000000000}"/>
          </ac:spMkLst>
        </pc:spChg>
        <pc:spChg chg="mod">
          <ac:chgData name="真城 佐竹" userId="63a3f2e415809511" providerId="LiveId" clId="{CAAD30F8-17BF-4FC2-8D88-8BBF4811349B}" dt="2018-11-02T04:20:34.376" v="134" actId="1076"/>
          <ac:spMkLst>
            <pc:docMk/>
            <pc:sldMk cId="3408103261" sldId="637"/>
            <ac:spMk id="25" creationId="{00000000-0000-0000-0000-000000000000}"/>
          </ac:spMkLst>
        </pc:spChg>
        <pc:spChg chg="mod">
          <ac:chgData name="真城 佐竹" userId="63a3f2e415809511" providerId="LiveId" clId="{CAAD30F8-17BF-4FC2-8D88-8BBF4811349B}" dt="2018-11-02T04:20:28.055" v="133" actId="1076"/>
          <ac:spMkLst>
            <pc:docMk/>
            <pc:sldMk cId="3408103261" sldId="637"/>
            <ac:spMk id="26" creationId="{00000000-0000-0000-0000-000000000000}"/>
          </ac:spMkLst>
        </pc:spChg>
        <pc:spChg chg="mod">
          <ac:chgData name="真城 佐竹" userId="63a3f2e415809511" providerId="LiveId" clId="{CAAD30F8-17BF-4FC2-8D88-8BBF4811349B}" dt="2018-11-02T04:24:02.024" v="147" actId="1076"/>
          <ac:spMkLst>
            <pc:docMk/>
            <pc:sldMk cId="3408103261" sldId="637"/>
            <ac:spMk id="31" creationId="{00000000-0000-0000-0000-000000000000}"/>
          </ac:spMkLst>
        </pc:spChg>
        <pc:spChg chg="mod">
          <ac:chgData name="真城 佐竹" userId="63a3f2e415809511" providerId="LiveId" clId="{CAAD30F8-17BF-4FC2-8D88-8BBF4811349B}" dt="2018-11-02T04:24:07.104" v="148" actId="1076"/>
          <ac:spMkLst>
            <pc:docMk/>
            <pc:sldMk cId="3408103261" sldId="637"/>
            <ac:spMk id="32" creationId="{00000000-0000-0000-0000-000000000000}"/>
          </ac:spMkLst>
        </pc:spChg>
        <pc:cxnChg chg="mod">
          <ac:chgData name="真城 佐竹" userId="63a3f2e415809511" providerId="LiveId" clId="{CAAD30F8-17BF-4FC2-8D88-8BBF4811349B}" dt="2018-11-02T04:24:10.854" v="149" actId="14100"/>
          <ac:cxnSpMkLst>
            <pc:docMk/>
            <pc:sldMk cId="3408103261" sldId="637"/>
            <ac:cxnSpMk id="7" creationId="{00000000-0000-0000-0000-000000000000}"/>
          </ac:cxnSpMkLst>
        </pc:cxnChg>
      </pc:sldChg>
      <pc:sldChg chg="modSp">
        <pc:chgData name="真城 佐竹" userId="63a3f2e415809511" providerId="LiveId" clId="{CAAD30F8-17BF-4FC2-8D88-8BBF4811349B}" dt="2018-11-02T04:31:31.473" v="187" actId="207"/>
        <pc:sldMkLst>
          <pc:docMk/>
          <pc:sldMk cId="2090563954" sldId="639"/>
        </pc:sldMkLst>
        <pc:spChg chg="mod">
          <ac:chgData name="真城 佐竹" userId="63a3f2e415809511" providerId="LiveId" clId="{CAAD30F8-17BF-4FC2-8D88-8BBF4811349B}" dt="2018-11-02T04:31:31.473" v="187" actId="207"/>
          <ac:spMkLst>
            <pc:docMk/>
            <pc:sldMk cId="2090563954" sldId="639"/>
            <ac:spMk id="2" creationId="{00000000-0000-0000-0000-000000000000}"/>
          </ac:spMkLst>
        </pc:spChg>
      </pc:sldChg>
      <pc:sldChg chg="modSp">
        <pc:chgData name="真城 佐竹" userId="63a3f2e415809511" providerId="LiveId" clId="{CAAD30F8-17BF-4FC2-8D88-8BBF4811349B}" dt="2018-11-02T04:32:43.341" v="193" actId="14100"/>
        <pc:sldMkLst>
          <pc:docMk/>
          <pc:sldMk cId="651499278" sldId="641"/>
        </pc:sldMkLst>
        <pc:spChg chg="mod">
          <ac:chgData name="真城 佐竹" userId="63a3f2e415809511" providerId="LiveId" clId="{CAAD30F8-17BF-4FC2-8D88-8BBF4811349B}" dt="2018-11-02T04:32:34.339" v="191" actId="1076"/>
          <ac:spMkLst>
            <pc:docMk/>
            <pc:sldMk cId="651499278" sldId="641"/>
            <ac:spMk id="6" creationId="{00000000-0000-0000-0000-000000000000}"/>
          </ac:spMkLst>
        </pc:spChg>
        <pc:picChg chg="mod">
          <ac:chgData name="真城 佐竹" userId="63a3f2e415809511" providerId="LiveId" clId="{CAAD30F8-17BF-4FC2-8D88-8BBF4811349B}" dt="2018-11-02T04:32:43.341" v="193" actId="14100"/>
          <ac:picMkLst>
            <pc:docMk/>
            <pc:sldMk cId="651499278" sldId="641"/>
            <ac:picMk id="4" creationId="{00000000-0000-0000-0000-000000000000}"/>
          </ac:picMkLst>
        </pc:picChg>
      </pc:sldChg>
      <pc:sldChg chg="modAnim">
        <pc:chgData name="真城 佐竹" userId="63a3f2e415809511" providerId="LiveId" clId="{CAAD30F8-17BF-4FC2-8D88-8BBF4811349B}" dt="2018-11-08T07:06:56.325" v="1997"/>
        <pc:sldMkLst>
          <pc:docMk/>
          <pc:sldMk cId="232844545" sldId="642"/>
        </pc:sldMkLst>
      </pc:sldChg>
      <pc:sldChg chg="ord">
        <pc:chgData name="真城 佐竹" userId="63a3f2e415809511" providerId="LiveId" clId="{CAAD30F8-17BF-4FC2-8D88-8BBF4811349B}" dt="2018-11-02T05:12:52.535" v="655"/>
        <pc:sldMkLst>
          <pc:docMk/>
          <pc:sldMk cId="683253836" sldId="648"/>
        </pc:sldMkLst>
      </pc:sldChg>
      <pc:sldChg chg="modSp modAnim">
        <pc:chgData name="真城 佐竹" userId="63a3f2e415809511" providerId="LiveId" clId="{CAAD30F8-17BF-4FC2-8D88-8BBF4811349B}" dt="2018-11-08T07:03:56.615" v="1995"/>
        <pc:sldMkLst>
          <pc:docMk/>
          <pc:sldMk cId="1334080795" sldId="670"/>
        </pc:sldMkLst>
        <pc:spChg chg="mod">
          <ac:chgData name="真城 佐竹" userId="63a3f2e415809511" providerId="LiveId" clId="{CAAD30F8-17BF-4FC2-8D88-8BBF4811349B}" dt="2018-11-07T00:22:51.154" v="1933"/>
          <ac:spMkLst>
            <pc:docMk/>
            <pc:sldMk cId="1334080795" sldId="670"/>
            <ac:spMk id="3" creationId="{00000000-0000-0000-0000-000000000000}"/>
          </ac:spMkLst>
        </pc:spChg>
        <pc:spChg chg="mod">
          <ac:chgData name="真城 佐竹" userId="63a3f2e415809511" providerId="LiveId" clId="{CAAD30F8-17BF-4FC2-8D88-8BBF4811349B}" dt="2018-11-07T00:21:01.612" v="1871" actId="1076"/>
          <ac:spMkLst>
            <pc:docMk/>
            <pc:sldMk cId="1334080795" sldId="670"/>
            <ac:spMk id="7" creationId="{00000000-0000-0000-0000-000000000000}"/>
          </ac:spMkLst>
        </pc:spChg>
      </pc:sldChg>
      <pc:sldChg chg="modSp modAnim">
        <pc:chgData name="真城 佐竹" userId="63a3f2e415809511" providerId="LiveId" clId="{CAAD30F8-17BF-4FC2-8D88-8BBF4811349B}" dt="2018-11-08T07:08:02.669" v="1998"/>
        <pc:sldMkLst>
          <pc:docMk/>
          <pc:sldMk cId="1144194582" sldId="675"/>
        </pc:sldMkLst>
        <pc:spChg chg="mod">
          <ac:chgData name="真城 佐竹" userId="63a3f2e415809511" providerId="LiveId" clId="{CAAD30F8-17BF-4FC2-8D88-8BBF4811349B}" dt="2018-11-02T02:49:10.710" v="12" actId="1076"/>
          <ac:spMkLst>
            <pc:docMk/>
            <pc:sldMk cId="1144194582" sldId="675"/>
            <ac:spMk id="3" creationId="{00000000-0000-0000-0000-000000000000}"/>
          </ac:spMkLst>
        </pc:spChg>
        <pc:spChg chg="mod">
          <ac:chgData name="真城 佐竹" userId="63a3f2e415809511" providerId="LiveId" clId="{CAAD30F8-17BF-4FC2-8D88-8BBF4811349B}" dt="2018-11-02T02:48:55.143" v="8" actId="207"/>
          <ac:spMkLst>
            <pc:docMk/>
            <pc:sldMk cId="1144194582" sldId="675"/>
            <ac:spMk id="4" creationId="{00000000-0000-0000-0000-000000000000}"/>
          </ac:spMkLst>
        </pc:spChg>
        <pc:spChg chg="mod">
          <ac:chgData name="真城 佐竹" userId="63a3f2e415809511" providerId="LiveId" clId="{CAAD30F8-17BF-4FC2-8D88-8BBF4811349B}" dt="2018-11-02T02:48:59.863" v="10" actId="207"/>
          <ac:spMkLst>
            <pc:docMk/>
            <pc:sldMk cId="1144194582" sldId="675"/>
            <ac:spMk id="15" creationId="{00000000-0000-0000-0000-000000000000}"/>
          </ac:spMkLst>
        </pc:spChg>
        <pc:spChg chg="mod">
          <ac:chgData name="真城 佐竹" userId="63a3f2e415809511" providerId="LiveId" clId="{CAAD30F8-17BF-4FC2-8D88-8BBF4811349B}" dt="2018-11-02T02:49:33.153" v="18" actId="1076"/>
          <ac:spMkLst>
            <pc:docMk/>
            <pc:sldMk cId="1144194582" sldId="675"/>
            <ac:spMk id="16" creationId="{00000000-0000-0000-0000-000000000000}"/>
          </ac:spMkLst>
        </pc:spChg>
        <pc:spChg chg="mod">
          <ac:chgData name="真城 佐竹" userId="63a3f2e415809511" providerId="LiveId" clId="{CAAD30F8-17BF-4FC2-8D88-8BBF4811349B}" dt="2018-11-02T02:49:42.425" v="19" actId="1076"/>
          <ac:spMkLst>
            <pc:docMk/>
            <pc:sldMk cId="1144194582" sldId="675"/>
            <ac:spMk id="18" creationId="{00000000-0000-0000-0000-000000000000}"/>
          </ac:spMkLst>
        </pc:spChg>
        <pc:spChg chg="mod">
          <ac:chgData name="真城 佐竹" userId="63a3f2e415809511" providerId="LiveId" clId="{CAAD30F8-17BF-4FC2-8D88-8BBF4811349B}" dt="2018-11-02T02:49:02.521" v="11" actId="207"/>
          <ac:spMkLst>
            <pc:docMk/>
            <pc:sldMk cId="1144194582" sldId="675"/>
            <ac:spMk id="19" creationId="{00000000-0000-0000-0000-000000000000}"/>
          </ac:spMkLst>
        </pc:spChg>
      </pc:sldChg>
      <pc:sldChg chg="modSp modAnim">
        <pc:chgData name="真城 佐竹" userId="63a3f2e415809511" providerId="LiveId" clId="{CAAD30F8-17BF-4FC2-8D88-8BBF4811349B}" dt="2018-11-08T07:09:23.263" v="2009"/>
        <pc:sldMkLst>
          <pc:docMk/>
          <pc:sldMk cId="3621985368" sldId="679"/>
        </pc:sldMkLst>
        <pc:spChg chg="mod">
          <ac:chgData name="真城 佐竹" userId="63a3f2e415809511" providerId="LiveId" clId="{CAAD30F8-17BF-4FC2-8D88-8BBF4811349B}" dt="2018-11-02T04:35:26.989" v="273" actId="1076"/>
          <ac:spMkLst>
            <pc:docMk/>
            <pc:sldMk cId="3621985368" sldId="679"/>
            <ac:spMk id="2" creationId="{00000000-0000-0000-0000-000000000000}"/>
          </ac:spMkLst>
        </pc:spChg>
        <pc:spChg chg="mod">
          <ac:chgData name="真城 佐竹" userId="63a3f2e415809511" providerId="LiveId" clId="{CAAD30F8-17BF-4FC2-8D88-8BBF4811349B}" dt="2018-11-02T04:35:22.238" v="272" actId="1076"/>
          <ac:spMkLst>
            <pc:docMk/>
            <pc:sldMk cId="3621985368" sldId="679"/>
            <ac:spMk id="3" creationId="{00000000-0000-0000-0000-000000000000}"/>
          </ac:spMkLst>
        </pc:spChg>
        <pc:spChg chg="mod">
          <ac:chgData name="真城 佐竹" userId="63a3f2e415809511" providerId="LiveId" clId="{CAAD30F8-17BF-4FC2-8D88-8BBF4811349B}" dt="2018-11-02T04:35:53.764" v="276" actId="1076"/>
          <ac:spMkLst>
            <pc:docMk/>
            <pc:sldMk cId="3621985368" sldId="679"/>
            <ac:spMk id="20" creationId="{00000000-0000-0000-0000-000000000000}"/>
          </ac:spMkLst>
        </pc:spChg>
        <pc:spChg chg="mod">
          <ac:chgData name="真城 佐竹" userId="63a3f2e415809511" providerId="LiveId" clId="{CAAD30F8-17BF-4FC2-8D88-8BBF4811349B}" dt="2018-11-02T04:37:26.202" v="278" actId="207"/>
          <ac:spMkLst>
            <pc:docMk/>
            <pc:sldMk cId="3621985368" sldId="679"/>
            <ac:spMk id="21" creationId="{00000000-0000-0000-0000-000000000000}"/>
          </ac:spMkLst>
        </pc:spChg>
        <pc:spChg chg="mod">
          <ac:chgData name="真城 佐竹" userId="63a3f2e415809511" providerId="LiveId" clId="{CAAD30F8-17BF-4FC2-8D88-8BBF4811349B}" dt="2018-11-02T04:37:21.169" v="277" actId="1076"/>
          <ac:spMkLst>
            <pc:docMk/>
            <pc:sldMk cId="3621985368" sldId="679"/>
            <ac:spMk id="22" creationId="{00000000-0000-0000-0000-000000000000}"/>
          </ac:spMkLst>
        </pc:spChg>
        <pc:spChg chg="mod">
          <ac:chgData name="真城 佐竹" userId="63a3f2e415809511" providerId="LiveId" clId="{CAAD30F8-17BF-4FC2-8D88-8BBF4811349B}" dt="2018-11-02T04:37:28.484" v="279" actId="207"/>
          <ac:spMkLst>
            <pc:docMk/>
            <pc:sldMk cId="3621985368" sldId="679"/>
            <ac:spMk id="23" creationId="{00000000-0000-0000-0000-000000000000}"/>
          </ac:spMkLst>
        </pc:spChg>
      </pc:sldChg>
      <pc:sldChg chg="modSp modAnim">
        <pc:chgData name="真城 佐竹" userId="63a3f2e415809511" providerId="LiveId" clId="{CAAD30F8-17BF-4FC2-8D88-8BBF4811349B}" dt="2018-11-08T07:09:30.318" v="2011"/>
        <pc:sldMkLst>
          <pc:docMk/>
          <pc:sldMk cId="4182712163" sldId="680"/>
        </pc:sldMkLst>
        <pc:spChg chg="mod">
          <ac:chgData name="真城 佐竹" userId="63a3f2e415809511" providerId="LiveId" clId="{CAAD30F8-17BF-4FC2-8D88-8BBF4811349B}" dt="2018-11-02T04:45:22.883" v="287" actId="207"/>
          <ac:spMkLst>
            <pc:docMk/>
            <pc:sldMk cId="4182712163" sldId="680"/>
            <ac:spMk id="2" creationId="{00000000-0000-0000-0000-000000000000}"/>
          </ac:spMkLst>
        </pc:spChg>
        <pc:spChg chg="mod">
          <ac:chgData name="真城 佐竹" userId="63a3f2e415809511" providerId="LiveId" clId="{CAAD30F8-17BF-4FC2-8D88-8BBF4811349B}" dt="2018-11-02T04:45:20.320" v="286" actId="1076"/>
          <ac:spMkLst>
            <pc:docMk/>
            <pc:sldMk cId="4182712163" sldId="680"/>
            <ac:spMk id="3" creationId="{00000000-0000-0000-0000-000000000000}"/>
          </ac:spMkLst>
        </pc:spChg>
        <pc:spChg chg="mod">
          <ac:chgData name="真城 佐竹" userId="63a3f2e415809511" providerId="LiveId" clId="{CAAD30F8-17BF-4FC2-8D88-8BBF4811349B}" dt="2018-11-02T04:44:53.292" v="282" actId="1076"/>
          <ac:spMkLst>
            <pc:docMk/>
            <pc:sldMk cId="4182712163" sldId="680"/>
            <ac:spMk id="4" creationId="{00000000-0000-0000-0000-000000000000}"/>
          </ac:spMkLst>
        </pc:spChg>
        <pc:spChg chg="mod">
          <ac:chgData name="真城 佐竹" userId="63a3f2e415809511" providerId="LiveId" clId="{CAAD30F8-17BF-4FC2-8D88-8BBF4811349B}" dt="2018-11-02T04:44:50.040" v="281" actId="207"/>
          <ac:spMkLst>
            <pc:docMk/>
            <pc:sldMk cId="4182712163" sldId="680"/>
            <ac:spMk id="5" creationId="{00000000-0000-0000-0000-000000000000}"/>
          </ac:spMkLst>
        </pc:spChg>
        <pc:spChg chg="mod">
          <ac:chgData name="真城 佐竹" userId="63a3f2e415809511" providerId="LiveId" clId="{CAAD30F8-17BF-4FC2-8D88-8BBF4811349B}" dt="2018-11-02T04:45:08.580" v="284" actId="207"/>
          <ac:spMkLst>
            <pc:docMk/>
            <pc:sldMk cId="4182712163" sldId="680"/>
            <ac:spMk id="17" creationId="{00000000-0000-0000-0000-000000000000}"/>
          </ac:spMkLst>
        </pc:spChg>
      </pc:sldChg>
      <pc:sldChg chg="modSp">
        <pc:chgData name="真城 佐竹" userId="63a3f2e415809511" providerId="LiveId" clId="{CAAD30F8-17BF-4FC2-8D88-8BBF4811349B}" dt="2018-11-02T02:56:59.120" v="77" actId="207"/>
        <pc:sldMkLst>
          <pc:docMk/>
          <pc:sldMk cId="2501626143" sldId="681"/>
        </pc:sldMkLst>
        <pc:spChg chg="mod">
          <ac:chgData name="真城 佐竹" userId="63a3f2e415809511" providerId="LiveId" clId="{CAAD30F8-17BF-4FC2-8D88-8BBF4811349B}" dt="2018-11-02T02:56:51.712" v="74" actId="207"/>
          <ac:spMkLst>
            <pc:docMk/>
            <pc:sldMk cId="2501626143" sldId="681"/>
            <ac:spMk id="3" creationId="{00000000-0000-0000-0000-000000000000}"/>
          </ac:spMkLst>
        </pc:spChg>
        <pc:spChg chg="mod">
          <ac:chgData name="真城 佐竹" userId="63a3f2e415809511" providerId="LiveId" clId="{CAAD30F8-17BF-4FC2-8D88-8BBF4811349B}" dt="2018-11-02T02:56:57.120" v="76" actId="207"/>
          <ac:spMkLst>
            <pc:docMk/>
            <pc:sldMk cId="2501626143" sldId="681"/>
            <ac:spMk id="4" creationId="{00000000-0000-0000-0000-000000000000}"/>
          </ac:spMkLst>
        </pc:spChg>
        <pc:spChg chg="mod">
          <ac:chgData name="真城 佐竹" userId="63a3f2e415809511" providerId="LiveId" clId="{CAAD30F8-17BF-4FC2-8D88-8BBF4811349B}" dt="2018-11-02T02:56:59.120" v="77" actId="207"/>
          <ac:spMkLst>
            <pc:docMk/>
            <pc:sldMk cId="2501626143" sldId="681"/>
            <ac:spMk id="6" creationId="{00000000-0000-0000-0000-000000000000}"/>
          </ac:spMkLst>
        </pc:spChg>
        <pc:spChg chg="mod">
          <ac:chgData name="真城 佐竹" userId="63a3f2e415809511" providerId="LiveId" clId="{CAAD30F8-17BF-4FC2-8D88-8BBF4811349B}" dt="2018-11-02T02:56:54.713" v="75" actId="207"/>
          <ac:spMkLst>
            <pc:docMk/>
            <pc:sldMk cId="2501626143" sldId="681"/>
            <ac:spMk id="10" creationId="{00000000-0000-0000-0000-000000000000}"/>
          </ac:spMkLst>
        </pc:spChg>
      </pc:sldChg>
      <pc:sldChg chg="modSp modAnim">
        <pc:chgData name="真城 佐竹" userId="63a3f2e415809511" providerId="LiveId" clId="{CAAD30F8-17BF-4FC2-8D88-8BBF4811349B}" dt="2018-11-08T07:08:17.545" v="2000"/>
        <pc:sldMkLst>
          <pc:docMk/>
          <pc:sldMk cId="1007926266" sldId="746"/>
        </pc:sldMkLst>
        <pc:spChg chg="mod">
          <ac:chgData name="真城 佐竹" userId="63a3f2e415809511" providerId="LiveId" clId="{CAAD30F8-17BF-4FC2-8D88-8BBF4811349B}" dt="2018-11-02T02:50:35.122" v="28" actId="1076"/>
          <ac:spMkLst>
            <pc:docMk/>
            <pc:sldMk cId="1007926266" sldId="746"/>
            <ac:spMk id="3" creationId="{00000000-0000-0000-0000-000000000000}"/>
          </ac:spMkLst>
        </pc:spChg>
        <pc:spChg chg="mod">
          <ac:chgData name="真城 佐竹" userId="63a3f2e415809511" providerId="LiveId" clId="{CAAD30F8-17BF-4FC2-8D88-8BBF4811349B}" dt="2018-11-02T02:50:28.559" v="26" actId="207"/>
          <ac:spMkLst>
            <pc:docMk/>
            <pc:sldMk cId="1007926266" sldId="746"/>
            <ac:spMk id="4" creationId="{00000000-0000-0000-0000-000000000000}"/>
          </ac:spMkLst>
        </pc:spChg>
        <pc:spChg chg="mod">
          <ac:chgData name="真城 佐竹" userId="63a3f2e415809511" providerId="LiveId" clId="{CAAD30F8-17BF-4FC2-8D88-8BBF4811349B}" dt="2018-11-02T02:50:59.112" v="30" actId="1076"/>
          <ac:spMkLst>
            <pc:docMk/>
            <pc:sldMk cId="1007926266" sldId="746"/>
            <ac:spMk id="13" creationId="{00000000-0000-0000-0000-000000000000}"/>
          </ac:spMkLst>
        </pc:spChg>
        <pc:spChg chg="mod">
          <ac:chgData name="真城 佐竹" userId="63a3f2e415809511" providerId="LiveId" clId="{CAAD30F8-17BF-4FC2-8D88-8BBF4811349B}" dt="2018-11-02T02:51:09.157" v="32" actId="207"/>
          <ac:spMkLst>
            <pc:docMk/>
            <pc:sldMk cId="1007926266" sldId="746"/>
            <ac:spMk id="15" creationId="{00000000-0000-0000-0000-000000000000}"/>
          </ac:spMkLst>
        </pc:spChg>
        <pc:spChg chg="mod">
          <ac:chgData name="真城 佐竹" userId="63a3f2e415809511" providerId="LiveId" clId="{CAAD30F8-17BF-4FC2-8D88-8BBF4811349B}" dt="2018-11-02T02:51:03.882" v="31" actId="1076"/>
          <ac:spMkLst>
            <pc:docMk/>
            <pc:sldMk cId="1007926266" sldId="746"/>
            <ac:spMk id="16" creationId="{00000000-0000-0000-0000-000000000000}"/>
          </ac:spMkLst>
        </pc:spChg>
        <pc:spChg chg="mod">
          <ac:chgData name="真城 佐竹" userId="63a3f2e415809511" providerId="LiveId" clId="{CAAD30F8-17BF-4FC2-8D88-8BBF4811349B}" dt="2018-11-02T02:51:12.038" v="33" actId="207"/>
          <ac:spMkLst>
            <pc:docMk/>
            <pc:sldMk cId="1007926266" sldId="746"/>
            <ac:spMk id="17" creationId="{00000000-0000-0000-0000-000000000000}"/>
          </ac:spMkLst>
        </pc:spChg>
      </pc:sldChg>
      <pc:sldChg chg="modSp modAnim">
        <pc:chgData name="真城 佐竹" userId="63a3f2e415809511" providerId="LiveId" clId="{CAAD30F8-17BF-4FC2-8D88-8BBF4811349B}" dt="2018-11-08T07:08:32.464" v="2001"/>
        <pc:sldMkLst>
          <pc:docMk/>
          <pc:sldMk cId="4162379223" sldId="747"/>
        </pc:sldMkLst>
        <pc:spChg chg="mod">
          <ac:chgData name="真城 佐竹" userId="63a3f2e415809511" providerId="LiveId" clId="{CAAD30F8-17BF-4FC2-8D88-8BBF4811349B}" dt="2018-11-02T02:51:25.794" v="34" actId="207"/>
          <ac:spMkLst>
            <pc:docMk/>
            <pc:sldMk cId="4162379223" sldId="747"/>
            <ac:spMk id="5" creationId="{00000000-0000-0000-0000-000000000000}"/>
          </ac:spMkLst>
        </pc:spChg>
        <pc:spChg chg="mod">
          <ac:chgData name="真城 佐竹" userId="63a3f2e415809511" providerId="LiveId" clId="{CAAD30F8-17BF-4FC2-8D88-8BBF4811349B}" dt="2018-11-02T02:51:33.343" v="36" actId="1076"/>
          <ac:spMkLst>
            <pc:docMk/>
            <pc:sldMk cId="4162379223" sldId="747"/>
            <ac:spMk id="10" creationId="{00000000-0000-0000-0000-000000000000}"/>
          </ac:spMkLst>
        </pc:spChg>
        <pc:spChg chg="mod">
          <ac:chgData name="真城 佐竹" userId="63a3f2e415809511" providerId="LiveId" clId="{CAAD30F8-17BF-4FC2-8D88-8BBF4811349B}" dt="2018-11-02T02:51:43.589" v="38" actId="207"/>
          <ac:spMkLst>
            <pc:docMk/>
            <pc:sldMk cId="4162379223" sldId="747"/>
            <ac:spMk id="12" creationId="{00000000-0000-0000-0000-000000000000}"/>
          </ac:spMkLst>
        </pc:spChg>
        <pc:spChg chg="mod">
          <ac:chgData name="真城 佐竹" userId="63a3f2e415809511" providerId="LiveId" clId="{CAAD30F8-17BF-4FC2-8D88-8BBF4811349B}" dt="2018-11-02T02:51:39.838" v="37" actId="1076"/>
          <ac:spMkLst>
            <pc:docMk/>
            <pc:sldMk cId="4162379223" sldId="747"/>
            <ac:spMk id="13" creationId="{00000000-0000-0000-0000-000000000000}"/>
          </ac:spMkLst>
        </pc:spChg>
      </pc:sldChg>
      <pc:sldChg chg="modSp modAnim">
        <pc:chgData name="真城 佐竹" userId="63a3f2e415809511" providerId="LiveId" clId="{CAAD30F8-17BF-4FC2-8D88-8BBF4811349B}" dt="2018-11-08T07:09:06.509" v="2006"/>
        <pc:sldMkLst>
          <pc:docMk/>
          <pc:sldMk cId="3817092832" sldId="763"/>
        </pc:sldMkLst>
        <pc:spChg chg="mod">
          <ac:chgData name="真城 佐竹" userId="63a3f2e415809511" providerId="LiveId" clId="{CAAD30F8-17BF-4FC2-8D88-8BBF4811349B}" dt="2018-11-02T02:54:28.688" v="57" actId="207"/>
          <ac:spMkLst>
            <pc:docMk/>
            <pc:sldMk cId="3817092832" sldId="763"/>
            <ac:spMk id="4" creationId="{00000000-0000-0000-0000-000000000000}"/>
          </ac:spMkLst>
        </pc:spChg>
        <pc:spChg chg="mod">
          <ac:chgData name="真城 佐竹" userId="63a3f2e415809511" providerId="LiveId" clId="{CAAD30F8-17BF-4FC2-8D88-8BBF4811349B}" dt="2018-11-02T02:55:23.261" v="63" actId="207"/>
          <ac:spMkLst>
            <pc:docMk/>
            <pc:sldMk cId="3817092832" sldId="763"/>
            <ac:spMk id="5" creationId="{00000000-0000-0000-0000-000000000000}"/>
          </ac:spMkLst>
        </pc:spChg>
        <pc:spChg chg="mod">
          <ac:chgData name="真城 佐竹" userId="63a3f2e415809511" providerId="LiveId" clId="{CAAD30F8-17BF-4FC2-8D88-8BBF4811349B}" dt="2018-11-02T02:54:45.504" v="60" actId="1076"/>
          <ac:spMkLst>
            <pc:docMk/>
            <pc:sldMk cId="3817092832" sldId="763"/>
            <ac:spMk id="6" creationId="{00000000-0000-0000-0000-000000000000}"/>
          </ac:spMkLst>
        </pc:spChg>
        <pc:spChg chg="mod">
          <ac:chgData name="真城 佐竹" userId="63a3f2e415809511" providerId="LiveId" clId="{CAAD30F8-17BF-4FC2-8D88-8BBF4811349B}" dt="2018-11-02T02:55:45.500" v="67" actId="1076"/>
          <ac:spMkLst>
            <pc:docMk/>
            <pc:sldMk cId="3817092832" sldId="763"/>
            <ac:spMk id="7" creationId="{00000000-0000-0000-0000-000000000000}"/>
          </ac:spMkLst>
        </pc:spChg>
        <pc:spChg chg="mod">
          <ac:chgData name="真城 佐竹" userId="63a3f2e415809511" providerId="LiveId" clId="{CAAD30F8-17BF-4FC2-8D88-8BBF4811349B}" dt="2018-11-02T02:54:53.834" v="61" actId="1076"/>
          <ac:spMkLst>
            <pc:docMk/>
            <pc:sldMk cId="3817092832" sldId="763"/>
            <ac:spMk id="9" creationId="{00000000-0000-0000-0000-000000000000}"/>
          </ac:spMkLst>
        </pc:spChg>
        <pc:spChg chg="mod">
          <ac:chgData name="真城 佐竹" userId="63a3f2e415809511" providerId="LiveId" clId="{CAAD30F8-17BF-4FC2-8D88-8BBF4811349B}" dt="2018-11-02T02:55:25.980" v="64" actId="207"/>
          <ac:spMkLst>
            <pc:docMk/>
            <pc:sldMk cId="3817092832" sldId="763"/>
            <ac:spMk id="11" creationId="{00000000-0000-0000-0000-000000000000}"/>
          </ac:spMkLst>
        </pc:spChg>
        <pc:spChg chg="mod">
          <ac:chgData name="真城 佐竹" userId="63a3f2e415809511" providerId="LiveId" clId="{CAAD30F8-17BF-4FC2-8D88-8BBF4811349B}" dt="2018-11-02T02:55:16.384" v="62" actId="1076"/>
          <ac:spMkLst>
            <pc:docMk/>
            <pc:sldMk cId="3817092832" sldId="763"/>
            <ac:spMk id="12" creationId="{00000000-0000-0000-0000-000000000000}"/>
          </ac:spMkLst>
        </pc:spChg>
        <pc:spChg chg="mod">
          <ac:chgData name="真城 佐竹" userId="63a3f2e415809511" providerId="LiveId" clId="{CAAD30F8-17BF-4FC2-8D88-8BBF4811349B}" dt="2018-11-02T02:55:28.481" v="65" actId="207"/>
          <ac:spMkLst>
            <pc:docMk/>
            <pc:sldMk cId="3817092832" sldId="763"/>
            <ac:spMk id="14" creationId="{00000000-0000-0000-0000-000000000000}"/>
          </ac:spMkLst>
        </pc:spChg>
        <pc:spChg chg="mod">
          <ac:chgData name="真城 佐竹" userId="63a3f2e415809511" providerId="LiveId" clId="{CAAD30F8-17BF-4FC2-8D88-8BBF4811349B}" dt="2018-11-02T02:56:03.613" v="68" actId="1076"/>
          <ac:spMkLst>
            <pc:docMk/>
            <pc:sldMk cId="3817092832" sldId="763"/>
            <ac:spMk id="15" creationId="{00000000-0000-0000-0000-000000000000}"/>
          </ac:spMkLst>
        </pc:spChg>
        <pc:spChg chg="mod">
          <ac:chgData name="真城 佐竹" userId="63a3f2e415809511" providerId="LiveId" clId="{CAAD30F8-17BF-4FC2-8D88-8BBF4811349B}" dt="2018-11-02T02:56:23.050" v="71" actId="207"/>
          <ac:spMkLst>
            <pc:docMk/>
            <pc:sldMk cId="3817092832" sldId="763"/>
            <ac:spMk id="17" creationId="{00000000-0000-0000-0000-000000000000}"/>
          </ac:spMkLst>
        </pc:spChg>
        <pc:spChg chg="mod">
          <ac:chgData name="真城 佐竹" userId="63a3f2e415809511" providerId="LiveId" clId="{CAAD30F8-17BF-4FC2-8D88-8BBF4811349B}" dt="2018-11-02T02:56:16.329" v="70" actId="14100"/>
          <ac:spMkLst>
            <pc:docMk/>
            <pc:sldMk cId="3817092832" sldId="763"/>
            <ac:spMk id="18" creationId="{00000000-0000-0000-0000-000000000000}"/>
          </ac:spMkLst>
        </pc:spChg>
        <pc:spChg chg="mod">
          <ac:chgData name="真城 佐竹" userId="63a3f2e415809511" providerId="LiveId" clId="{CAAD30F8-17BF-4FC2-8D88-8BBF4811349B}" dt="2018-11-02T02:56:25.425" v="72" actId="207"/>
          <ac:spMkLst>
            <pc:docMk/>
            <pc:sldMk cId="3817092832" sldId="763"/>
            <ac:spMk id="20" creationId="{00000000-0000-0000-0000-000000000000}"/>
          </ac:spMkLst>
        </pc:spChg>
      </pc:sldChg>
      <pc:sldChg chg="modSp modAnim">
        <pc:chgData name="真城 佐竹" userId="63a3f2e415809511" providerId="LiveId" clId="{CAAD30F8-17BF-4FC2-8D88-8BBF4811349B}" dt="2018-11-08T07:09:18.230" v="2008"/>
        <pc:sldMkLst>
          <pc:docMk/>
          <pc:sldMk cId="305740002" sldId="768"/>
        </pc:sldMkLst>
        <pc:spChg chg="mod">
          <ac:chgData name="真城 佐竹" userId="63a3f2e415809511" providerId="LiveId" clId="{CAAD30F8-17BF-4FC2-8D88-8BBF4811349B}" dt="2018-11-02T04:27:29.749" v="165" actId="1076"/>
          <ac:spMkLst>
            <pc:docMk/>
            <pc:sldMk cId="305740002" sldId="768"/>
            <ac:spMk id="5" creationId="{00000000-0000-0000-0000-000000000000}"/>
          </ac:spMkLst>
        </pc:spChg>
        <pc:spChg chg="mod">
          <ac:chgData name="真城 佐竹" userId="63a3f2e415809511" providerId="LiveId" clId="{CAAD30F8-17BF-4FC2-8D88-8BBF4811349B}" dt="2018-11-02T04:30:11.003" v="182" actId="1076"/>
          <ac:spMkLst>
            <pc:docMk/>
            <pc:sldMk cId="305740002" sldId="768"/>
            <ac:spMk id="6" creationId="{00000000-0000-0000-0000-000000000000}"/>
          </ac:spMkLst>
        </pc:spChg>
        <pc:spChg chg="mod">
          <ac:chgData name="真城 佐竹" userId="63a3f2e415809511" providerId="LiveId" clId="{CAAD30F8-17BF-4FC2-8D88-8BBF4811349B}" dt="2018-11-02T04:27:36.282" v="166" actId="1076"/>
          <ac:spMkLst>
            <pc:docMk/>
            <pc:sldMk cId="305740002" sldId="768"/>
            <ac:spMk id="11" creationId="{00000000-0000-0000-0000-000000000000}"/>
          </ac:spMkLst>
        </pc:spChg>
        <pc:spChg chg="mod">
          <ac:chgData name="真城 佐竹" userId="63a3f2e415809511" providerId="LiveId" clId="{CAAD30F8-17BF-4FC2-8D88-8BBF4811349B}" dt="2018-11-02T04:26:18.063" v="153" actId="207"/>
          <ac:spMkLst>
            <pc:docMk/>
            <pc:sldMk cId="305740002" sldId="768"/>
            <ac:spMk id="12" creationId="{00000000-0000-0000-0000-000000000000}"/>
          </ac:spMkLst>
        </pc:spChg>
        <pc:spChg chg="mod">
          <ac:chgData name="真城 佐竹" userId="63a3f2e415809511" providerId="LiveId" clId="{CAAD30F8-17BF-4FC2-8D88-8BBF4811349B}" dt="2018-11-02T04:27:27.060" v="164" actId="1076"/>
          <ac:spMkLst>
            <pc:docMk/>
            <pc:sldMk cId="305740002" sldId="768"/>
            <ac:spMk id="13" creationId="{00000000-0000-0000-0000-000000000000}"/>
          </ac:spMkLst>
        </pc:spChg>
        <pc:spChg chg="mod">
          <ac:chgData name="真城 佐竹" userId="63a3f2e415809511" providerId="LiveId" clId="{CAAD30F8-17BF-4FC2-8D88-8BBF4811349B}" dt="2018-11-02T04:30:01.720" v="181" actId="1076"/>
          <ac:spMkLst>
            <pc:docMk/>
            <pc:sldMk cId="305740002" sldId="768"/>
            <ac:spMk id="21" creationId="{00000000-0000-0000-0000-000000000000}"/>
          </ac:spMkLst>
        </pc:spChg>
        <pc:spChg chg="mod">
          <ac:chgData name="真城 佐竹" userId="63a3f2e415809511" providerId="LiveId" clId="{CAAD30F8-17BF-4FC2-8D88-8BBF4811349B}" dt="2018-11-02T04:29:52.624" v="178" actId="207"/>
          <ac:spMkLst>
            <pc:docMk/>
            <pc:sldMk cId="305740002" sldId="768"/>
            <ac:spMk id="22" creationId="{00000000-0000-0000-0000-000000000000}"/>
          </ac:spMkLst>
        </pc:spChg>
        <pc:spChg chg="mod">
          <ac:chgData name="真城 佐竹" userId="63a3f2e415809511" providerId="LiveId" clId="{CAAD30F8-17BF-4FC2-8D88-8BBF4811349B}" dt="2018-11-02T04:29:43.919" v="176" actId="1076"/>
          <ac:spMkLst>
            <pc:docMk/>
            <pc:sldMk cId="305740002" sldId="768"/>
            <ac:spMk id="23" creationId="{00000000-0000-0000-0000-000000000000}"/>
          </ac:spMkLst>
        </pc:spChg>
        <pc:spChg chg="mod">
          <ac:chgData name="真城 佐竹" userId="63a3f2e415809511" providerId="LiveId" clId="{CAAD30F8-17BF-4FC2-8D88-8BBF4811349B}" dt="2018-11-02T04:30:41.544" v="185" actId="1076"/>
          <ac:spMkLst>
            <pc:docMk/>
            <pc:sldMk cId="305740002" sldId="768"/>
            <ac:spMk id="25" creationId="{00000000-0000-0000-0000-000000000000}"/>
          </ac:spMkLst>
        </pc:spChg>
        <pc:spChg chg="mod">
          <ac:chgData name="真城 佐竹" userId="63a3f2e415809511" providerId="LiveId" clId="{CAAD30F8-17BF-4FC2-8D88-8BBF4811349B}" dt="2018-11-02T04:30:29.198" v="184" actId="14100"/>
          <ac:spMkLst>
            <pc:docMk/>
            <pc:sldMk cId="305740002" sldId="768"/>
            <ac:spMk id="26" creationId="{00000000-0000-0000-0000-000000000000}"/>
          </ac:spMkLst>
        </pc:spChg>
        <pc:cxnChg chg="mod">
          <ac:chgData name="真城 佐竹" userId="63a3f2e415809511" providerId="LiveId" clId="{CAAD30F8-17BF-4FC2-8D88-8BBF4811349B}" dt="2018-11-02T04:29:21.734" v="174" actId="14100"/>
          <ac:cxnSpMkLst>
            <pc:docMk/>
            <pc:sldMk cId="305740002" sldId="768"/>
            <ac:cxnSpMk id="14" creationId="{140DD785-F3DA-49D6-B83F-19E1B6F169C1}"/>
          </ac:cxnSpMkLst>
        </pc:cxnChg>
      </pc:sldChg>
      <pc:sldChg chg="modSp">
        <pc:chgData name="真城 佐竹" userId="63a3f2e415809511" providerId="LiveId" clId="{CAAD30F8-17BF-4FC2-8D88-8BBF4811349B}" dt="2018-11-02T02:56:37.006" v="73" actId="207"/>
        <pc:sldMkLst>
          <pc:docMk/>
          <pc:sldMk cId="883466891" sldId="776"/>
        </pc:sldMkLst>
        <pc:spChg chg="mod">
          <ac:chgData name="真城 佐竹" userId="63a3f2e415809511" providerId="LiveId" clId="{CAAD30F8-17BF-4FC2-8D88-8BBF4811349B}" dt="2018-11-02T02:56:37.006" v="73" actId="207"/>
          <ac:spMkLst>
            <pc:docMk/>
            <pc:sldMk cId="883466891" sldId="776"/>
            <ac:spMk id="5" creationId="{00000000-0000-0000-0000-000000000000}"/>
          </ac:spMkLst>
        </pc:spChg>
      </pc:sldChg>
      <pc:sldChg chg="modSp">
        <pc:chgData name="真城 佐竹" userId="63a3f2e415809511" providerId="LiveId" clId="{CAAD30F8-17BF-4FC2-8D88-8BBF4811349B}" dt="2018-11-02T04:48:18.837" v="328" actId="207"/>
        <pc:sldMkLst>
          <pc:docMk/>
          <pc:sldMk cId="3780500851" sldId="777"/>
        </pc:sldMkLst>
        <pc:spChg chg="mod">
          <ac:chgData name="真城 佐竹" userId="63a3f2e415809511" providerId="LiveId" clId="{CAAD30F8-17BF-4FC2-8D88-8BBF4811349B}" dt="2018-11-02T04:48:18.837" v="328" actId="207"/>
          <ac:spMkLst>
            <pc:docMk/>
            <pc:sldMk cId="3780500851" sldId="777"/>
            <ac:spMk id="3" creationId="{00000000-0000-0000-0000-000000000000}"/>
          </ac:spMkLst>
        </pc:spChg>
        <pc:spChg chg="mod">
          <ac:chgData name="真城 佐竹" userId="63a3f2e415809511" providerId="LiveId" clId="{CAAD30F8-17BF-4FC2-8D88-8BBF4811349B}" dt="2018-11-02T04:48:14.414" v="327" actId="207"/>
          <ac:spMkLst>
            <pc:docMk/>
            <pc:sldMk cId="3780500851" sldId="777"/>
            <ac:spMk id="7" creationId="{00000000-0000-0000-0000-000000000000}"/>
          </ac:spMkLst>
        </pc:spChg>
        <pc:spChg chg="mod">
          <ac:chgData name="真城 佐竹" userId="63a3f2e415809511" providerId="LiveId" clId="{CAAD30F8-17BF-4FC2-8D88-8BBF4811349B}" dt="2018-11-02T04:47:22.158" v="321" actId="1076"/>
          <ac:spMkLst>
            <pc:docMk/>
            <pc:sldMk cId="3780500851" sldId="777"/>
            <ac:spMk id="8" creationId="{00000000-0000-0000-0000-000000000000}"/>
          </ac:spMkLst>
        </pc:spChg>
        <pc:spChg chg="mod">
          <ac:chgData name="真城 佐竹" userId="63a3f2e415809511" providerId="LiveId" clId="{CAAD30F8-17BF-4FC2-8D88-8BBF4811349B}" dt="2018-11-02T04:48:11.491" v="326" actId="1076"/>
          <ac:spMkLst>
            <pc:docMk/>
            <pc:sldMk cId="3780500851" sldId="777"/>
            <ac:spMk id="9" creationId="{00000000-0000-0000-0000-000000000000}"/>
          </ac:spMkLst>
        </pc:spChg>
        <pc:spChg chg="mod">
          <ac:chgData name="真城 佐竹" userId="63a3f2e415809511" providerId="LiveId" clId="{CAAD30F8-17BF-4FC2-8D88-8BBF4811349B}" dt="2018-11-02T04:47:38.797" v="323" actId="14100"/>
          <ac:spMkLst>
            <pc:docMk/>
            <pc:sldMk cId="3780500851" sldId="777"/>
            <ac:spMk id="17" creationId="{00000000-0000-0000-0000-000000000000}"/>
          </ac:spMkLst>
        </pc:spChg>
        <pc:spChg chg="mod">
          <ac:chgData name="真城 佐竹" userId="63a3f2e415809511" providerId="LiveId" clId="{CAAD30F8-17BF-4FC2-8D88-8BBF4811349B}" dt="2018-11-02T04:46:32.199" v="309"/>
          <ac:spMkLst>
            <pc:docMk/>
            <pc:sldMk cId="3780500851" sldId="777"/>
            <ac:spMk id="20" creationId="{00000000-0000-0000-0000-000000000000}"/>
          </ac:spMkLst>
        </pc:spChg>
        <pc:spChg chg="mod">
          <ac:chgData name="真城 佐竹" userId="63a3f2e415809511" providerId="LiveId" clId="{CAAD30F8-17BF-4FC2-8D88-8BBF4811349B}" dt="2018-11-02T04:47:29.269" v="322" actId="14100"/>
          <ac:spMkLst>
            <pc:docMk/>
            <pc:sldMk cId="3780500851" sldId="777"/>
            <ac:spMk id="21" creationId="{00000000-0000-0000-0000-000000000000}"/>
          </ac:spMkLst>
        </pc:spChg>
        <pc:spChg chg="mod">
          <ac:chgData name="真城 佐竹" userId="63a3f2e415809511" providerId="LiveId" clId="{CAAD30F8-17BF-4FC2-8D88-8BBF4811349B}" dt="2018-11-02T04:46:06.484" v="290" actId="6549"/>
          <ac:spMkLst>
            <pc:docMk/>
            <pc:sldMk cId="3780500851" sldId="777"/>
            <ac:spMk id="25" creationId="{00000000-0000-0000-0000-000000000000}"/>
          </ac:spMkLst>
        </pc:spChg>
        <pc:spChg chg="mod">
          <ac:chgData name="真城 佐竹" userId="63a3f2e415809511" providerId="LiveId" clId="{CAAD30F8-17BF-4FC2-8D88-8BBF4811349B}" dt="2018-11-02T04:46:59.536" v="319" actId="20577"/>
          <ac:spMkLst>
            <pc:docMk/>
            <pc:sldMk cId="3780500851" sldId="777"/>
            <ac:spMk id="26" creationId="{00000000-0000-0000-0000-000000000000}"/>
          </ac:spMkLst>
        </pc:spChg>
      </pc:sldChg>
      <pc:sldChg chg="modSp modAnim">
        <pc:chgData name="真城 佐竹" userId="63a3f2e415809511" providerId="LiveId" clId="{CAAD30F8-17BF-4FC2-8D88-8BBF4811349B}" dt="2018-11-08T07:09:26.467" v="2010"/>
        <pc:sldMkLst>
          <pc:docMk/>
          <pc:sldMk cId="488798012" sldId="805"/>
        </pc:sldMkLst>
        <pc:spChg chg="mod">
          <ac:chgData name="真城 佐竹" userId="63a3f2e415809511" providerId="LiveId" clId="{CAAD30F8-17BF-4FC2-8D88-8BBF4811349B}" dt="2018-11-02T04:33:32.842" v="203" actId="1076"/>
          <ac:spMkLst>
            <pc:docMk/>
            <pc:sldMk cId="488798012" sldId="805"/>
            <ac:spMk id="4" creationId="{00000000-0000-0000-0000-000000000000}"/>
          </ac:spMkLst>
        </pc:spChg>
        <pc:spChg chg="ord">
          <ac:chgData name="真城 佐竹" userId="63a3f2e415809511" providerId="LiveId" clId="{CAAD30F8-17BF-4FC2-8D88-8BBF4811349B}" dt="2018-11-02T04:33:22.886" v="200" actId="166"/>
          <ac:spMkLst>
            <pc:docMk/>
            <pc:sldMk cId="488798012" sldId="805"/>
            <ac:spMk id="5" creationId="{00000000-0000-0000-0000-000000000000}"/>
          </ac:spMkLst>
        </pc:spChg>
        <pc:spChg chg="mod">
          <ac:chgData name="真城 佐竹" userId="63a3f2e415809511" providerId="LiveId" clId="{CAAD30F8-17BF-4FC2-8D88-8BBF4811349B}" dt="2018-11-02T04:33:25.387" v="201" actId="207"/>
          <ac:spMkLst>
            <pc:docMk/>
            <pc:sldMk cId="488798012" sldId="805"/>
            <ac:spMk id="6" creationId="{00000000-0000-0000-0000-000000000000}"/>
          </ac:spMkLst>
        </pc:spChg>
        <pc:spChg chg="mod">
          <ac:chgData name="真城 佐竹" userId="63a3f2e415809511" providerId="LiveId" clId="{CAAD30F8-17BF-4FC2-8D88-8BBF4811349B}" dt="2018-11-02T04:34:56.909" v="269" actId="6549"/>
          <ac:spMkLst>
            <pc:docMk/>
            <pc:sldMk cId="488798012" sldId="805"/>
            <ac:spMk id="7" creationId="{00000000-0000-0000-0000-000000000000}"/>
          </ac:spMkLst>
        </pc:spChg>
      </pc:sldChg>
      <pc:sldChg chg="modSp modAnim">
        <pc:chgData name="真城 佐竹" userId="63a3f2e415809511" providerId="LiveId" clId="{CAAD30F8-17BF-4FC2-8D88-8BBF4811349B}" dt="2018-11-02T06:50:07.424" v="1419" actId="207"/>
        <pc:sldMkLst>
          <pc:docMk/>
          <pc:sldMk cId="240733513" sldId="808"/>
        </pc:sldMkLst>
        <pc:spChg chg="mod">
          <ac:chgData name="真城 佐竹" userId="63a3f2e415809511" providerId="LiveId" clId="{CAAD30F8-17BF-4FC2-8D88-8BBF4811349B}" dt="2018-11-02T06:50:07.424" v="1419" actId="207"/>
          <ac:spMkLst>
            <pc:docMk/>
            <pc:sldMk cId="240733513" sldId="808"/>
            <ac:spMk id="5" creationId="{00000000-0000-0000-0000-000000000000}"/>
          </ac:spMkLst>
        </pc:spChg>
        <pc:spChg chg="mod">
          <ac:chgData name="真城 佐竹" userId="63a3f2e415809511" providerId="LiveId" clId="{CAAD30F8-17BF-4FC2-8D88-8BBF4811349B}" dt="2018-11-02T02:59:55.355" v="109" actId="1076"/>
          <ac:spMkLst>
            <pc:docMk/>
            <pc:sldMk cId="240733513" sldId="808"/>
            <ac:spMk id="6" creationId="{00000000-0000-0000-0000-000000000000}"/>
          </ac:spMkLst>
        </pc:spChg>
        <pc:spChg chg="mod">
          <ac:chgData name="真城 佐竹" userId="63a3f2e415809511" providerId="LiveId" clId="{CAAD30F8-17BF-4FC2-8D88-8BBF4811349B}" dt="2018-11-02T02:59:17.109" v="104" actId="207"/>
          <ac:spMkLst>
            <pc:docMk/>
            <pc:sldMk cId="240733513" sldId="808"/>
            <ac:spMk id="7" creationId="{00000000-0000-0000-0000-000000000000}"/>
          </ac:spMkLst>
        </pc:spChg>
        <pc:spChg chg="mod">
          <ac:chgData name="真城 佐竹" userId="63a3f2e415809511" providerId="LiveId" clId="{CAAD30F8-17BF-4FC2-8D88-8BBF4811349B}" dt="2018-11-02T02:59:20.343" v="105" actId="207"/>
          <ac:spMkLst>
            <pc:docMk/>
            <pc:sldMk cId="240733513" sldId="808"/>
            <ac:spMk id="8" creationId="{00000000-0000-0000-0000-000000000000}"/>
          </ac:spMkLst>
        </pc:spChg>
        <pc:spChg chg="mod ord">
          <ac:chgData name="真城 佐竹" userId="63a3f2e415809511" providerId="LiveId" clId="{CAAD30F8-17BF-4FC2-8D88-8BBF4811349B}" dt="2018-11-02T02:59:43.374" v="108" actId="1076"/>
          <ac:spMkLst>
            <pc:docMk/>
            <pc:sldMk cId="240733513" sldId="808"/>
            <ac:spMk id="10" creationId="{00000000-0000-0000-0000-000000000000}"/>
          </ac:spMkLst>
        </pc:spChg>
        <pc:spChg chg="mod">
          <ac:chgData name="真城 佐竹" userId="63a3f2e415809511" providerId="LiveId" clId="{CAAD30F8-17BF-4FC2-8D88-8BBF4811349B}" dt="2018-11-02T06:50:03.314" v="1418" actId="207"/>
          <ac:spMkLst>
            <pc:docMk/>
            <pc:sldMk cId="240733513" sldId="808"/>
            <ac:spMk id="11" creationId="{00000000-0000-0000-0000-000000000000}"/>
          </ac:spMkLst>
        </pc:spChg>
        <pc:spChg chg="mod">
          <ac:chgData name="真城 佐竹" userId="63a3f2e415809511" providerId="LiveId" clId="{CAAD30F8-17BF-4FC2-8D88-8BBF4811349B}" dt="2018-11-02T02:59:37.951" v="107" actId="1076"/>
          <ac:spMkLst>
            <pc:docMk/>
            <pc:sldMk cId="240733513" sldId="808"/>
            <ac:spMk id="12" creationId="{00000000-0000-0000-0000-000000000000}"/>
          </ac:spMkLst>
        </pc:spChg>
        <pc:spChg chg="mod">
          <ac:chgData name="真城 佐竹" userId="63a3f2e415809511" providerId="LiveId" clId="{CAAD30F8-17BF-4FC2-8D88-8BBF4811349B}" dt="2018-11-02T02:58:15.122" v="87" actId="207"/>
          <ac:spMkLst>
            <pc:docMk/>
            <pc:sldMk cId="240733513" sldId="808"/>
            <ac:spMk id="13" creationId="{00000000-0000-0000-0000-000000000000}"/>
          </ac:spMkLst>
        </pc:spChg>
        <pc:spChg chg="mod">
          <ac:chgData name="真城 佐竹" userId="63a3f2e415809511" providerId="LiveId" clId="{CAAD30F8-17BF-4FC2-8D88-8BBF4811349B}" dt="2018-11-02T02:59:23.442" v="106" actId="207"/>
          <ac:spMkLst>
            <pc:docMk/>
            <pc:sldMk cId="240733513" sldId="808"/>
            <ac:spMk id="14" creationId="{00000000-0000-0000-0000-000000000000}"/>
          </ac:spMkLst>
        </pc:spChg>
        <pc:spChg chg="mod">
          <ac:chgData name="真城 佐竹" userId="63a3f2e415809511" providerId="LiveId" clId="{CAAD30F8-17BF-4FC2-8D88-8BBF4811349B}" dt="2018-11-02T02:59:01.276" v="100" actId="14100"/>
          <ac:spMkLst>
            <pc:docMk/>
            <pc:sldMk cId="240733513" sldId="808"/>
            <ac:spMk id="15" creationId="{00000000-0000-0000-0000-000000000000}"/>
          </ac:spMkLst>
        </pc:spChg>
      </pc:sldChg>
      <pc:sldChg chg="modSp">
        <pc:chgData name="真城 佐竹" userId="63a3f2e415809511" providerId="LiveId" clId="{CAAD30F8-17BF-4FC2-8D88-8BBF4811349B}" dt="2018-11-08T07:04:34.818" v="1996" actId="207"/>
        <pc:sldMkLst>
          <pc:docMk/>
          <pc:sldMk cId="2240214379" sldId="814"/>
        </pc:sldMkLst>
        <pc:spChg chg="mod">
          <ac:chgData name="真城 佐竹" userId="63a3f2e415809511" providerId="LiveId" clId="{CAAD30F8-17BF-4FC2-8D88-8BBF4811349B}" dt="2018-11-08T07:04:34.818" v="1996" actId="207"/>
          <ac:spMkLst>
            <pc:docMk/>
            <pc:sldMk cId="2240214379" sldId="814"/>
            <ac:spMk id="3" creationId="{00000000-0000-0000-0000-000000000000}"/>
          </ac:spMkLst>
        </pc:spChg>
      </pc:sldChg>
      <pc:sldChg chg="modSp modAnim">
        <pc:chgData name="真城 佐竹" userId="63a3f2e415809511" providerId="LiveId" clId="{CAAD30F8-17BF-4FC2-8D88-8BBF4811349B}" dt="2018-11-08T07:08:51.906" v="2004"/>
        <pc:sldMkLst>
          <pc:docMk/>
          <pc:sldMk cId="2142287814" sldId="816"/>
        </pc:sldMkLst>
        <pc:spChg chg="mod">
          <ac:chgData name="真城 佐竹" userId="63a3f2e415809511" providerId="LiveId" clId="{CAAD30F8-17BF-4FC2-8D88-8BBF4811349B}" dt="2018-11-02T02:53:09.441" v="51" actId="1076"/>
          <ac:spMkLst>
            <pc:docMk/>
            <pc:sldMk cId="2142287814" sldId="816"/>
            <ac:spMk id="2" creationId="{00000000-0000-0000-0000-000000000000}"/>
          </ac:spMkLst>
        </pc:spChg>
        <pc:spChg chg="mod">
          <ac:chgData name="真城 佐竹" userId="63a3f2e415809511" providerId="LiveId" clId="{CAAD30F8-17BF-4FC2-8D88-8BBF4811349B}" dt="2018-11-02T02:53:17.257" v="53" actId="1076"/>
          <ac:spMkLst>
            <pc:docMk/>
            <pc:sldMk cId="2142287814" sldId="816"/>
            <ac:spMk id="3" creationId="{00000000-0000-0000-0000-000000000000}"/>
          </ac:spMkLst>
        </pc:spChg>
        <pc:spChg chg="mod">
          <ac:chgData name="真城 佐竹" userId="63a3f2e415809511" providerId="LiveId" clId="{CAAD30F8-17BF-4FC2-8D88-8BBF4811349B}" dt="2018-11-02T02:53:13.803" v="52" actId="1076"/>
          <ac:spMkLst>
            <pc:docMk/>
            <pc:sldMk cId="2142287814" sldId="816"/>
            <ac:spMk id="4" creationId="{00000000-0000-0000-0000-000000000000}"/>
          </ac:spMkLst>
        </pc:spChg>
        <pc:spChg chg="mod">
          <ac:chgData name="真城 佐竹" userId="63a3f2e415809511" providerId="LiveId" clId="{CAAD30F8-17BF-4FC2-8D88-8BBF4811349B}" dt="2018-11-02T02:53:24.961" v="54" actId="1076"/>
          <ac:spMkLst>
            <pc:docMk/>
            <pc:sldMk cId="2142287814" sldId="816"/>
            <ac:spMk id="5" creationId="{00000000-0000-0000-0000-000000000000}"/>
          </ac:spMkLst>
        </pc:spChg>
        <pc:spChg chg="mod">
          <ac:chgData name="真城 佐竹" userId="63a3f2e415809511" providerId="LiveId" clId="{CAAD30F8-17BF-4FC2-8D88-8BBF4811349B}" dt="2018-11-02T02:52:40.108" v="48" actId="207"/>
          <ac:spMkLst>
            <pc:docMk/>
            <pc:sldMk cId="2142287814" sldId="816"/>
            <ac:spMk id="7" creationId="{00000000-0000-0000-0000-000000000000}"/>
          </ac:spMkLst>
        </pc:spChg>
        <pc:spChg chg="mod">
          <ac:chgData name="真城 佐竹" userId="63a3f2e415809511" providerId="LiveId" clId="{CAAD30F8-17BF-4FC2-8D88-8BBF4811349B}" dt="2018-11-02T02:53:38.122" v="55" actId="1076"/>
          <ac:spMkLst>
            <pc:docMk/>
            <pc:sldMk cId="2142287814" sldId="816"/>
            <ac:spMk id="8" creationId="{00000000-0000-0000-0000-000000000000}"/>
          </ac:spMkLst>
        </pc:spChg>
      </pc:sldChg>
      <pc:sldChg chg="modSp modAnim">
        <pc:chgData name="真城 佐竹" userId="63a3f2e415809511" providerId="LiveId" clId="{CAAD30F8-17BF-4FC2-8D88-8BBF4811349B}" dt="2018-11-08T07:08:12.247" v="1999"/>
        <pc:sldMkLst>
          <pc:docMk/>
          <pc:sldMk cId="1270978897" sldId="817"/>
        </pc:sldMkLst>
        <pc:spChg chg="mod">
          <ac:chgData name="真城 佐竹" userId="63a3f2e415809511" providerId="LiveId" clId="{CAAD30F8-17BF-4FC2-8D88-8BBF4811349B}" dt="2018-11-02T02:49:15.680" v="13" actId="207"/>
          <ac:spMkLst>
            <pc:docMk/>
            <pc:sldMk cId="1270978897" sldId="817"/>
            <ac:spMk id="2" creationId="{00000000-0000-0000-0000-000000000000}"/>
          </ac:spMkLst>
        </pc:spChg>
        <pc:spChg chg="mod">
          <ac:chgData name="真城 佐竹" userId="63a3f2e415809511" providerId="LiveId" clId="{CAAD30F8-17BF-4FC2-8D88-8BBF4811349B}" dt="2018-11-02T02:49:21.260" v="15" actId="1076"/>
          <ac:spMkLst>
            <pc:docMk/>
            <pc:sldMk cId="1270978897" sldId="817"/>
            <ac:spMk id="3" creationId="{00000000-0000-0000-0000-000000000000}"/>
          </ac:spMkLst>
        </pc:spChg>
        <pc:spChg chg="mod">
          <ac:chgData name="真城 佐竹" userId="63a3f2e415809511" providerId="LiveId" clId="{CAAD30F8-17BF-4FC2-8D88-8BBF4811349B}" dt="2018-11-02T02:50:12.197" v="23" actId="1076"/>
          <ac:spMkLst>
            <pc:docMk/>
            <pc:sldMk cId="1270978897" sldId="817"/>
            <ac:spMk id="4" creationId="{00000000-0000-0000-0000-000000000000}"/>
          </ac:spMkLst>
        </pc:spChg>
        <pc:spChg chg="mod">
          <ac:chgData name="真城 佐竹" userId="63a3f2e415809511" providerId="LiveId" clId="{CAAD30F8-17BF-4FC2-8D88-8BBF4811349B}" dt="2018-11-02T02:50:18.869" v="24" actId="207"/>
          <ac:spMkLst>
            <pc:docMk/>
            <pc:sldMk cId="1270978897" sldId="817"/>
            <ac:spMk id="8" creationId="{F97F8FC1-27F7-4B36-AF9C-8B9A5AD74862}"/>
          </ac:spMkLst>
        </pc:spChg>
        <pc:spChg chg="mod">
          <ac:chgData name="真城 佐竹" userId="63a3f2e415809511" providerId="LiveId" clId="{CAAD30F8-17BF-4FC2-8D88-8BBF4811349B}" dt="2018-11-02T02:50:03.445" v="21" actId="1076"/>
          <ac:spMkLst>
            <pc:docMk/>
            <pc:sldMk cId="1270978897" sldId="817"/>
            <ac:spMk id="9" creationId="{891D408F-CC4F-4AB9-9536-AD52A8BE31CB}"/>
          </ac:spMkLst>
        </pc:spChg>
        <pc:spChg chg="mod">
          <ac:chgData name="真城 佐竹" userId="63a3f2e415809511" providerId="LiveId" clId="{CAAD30F8-17BF-4FC2-8D88-8BBF4811349B}" dt="2018-11-02T02:50:20.651" v="25" actId="207"/>
          <ac:spMkLst>
            <pc:docMk/>
            <pc:sldMk cId="1270978897" sldId="817"/>
            <ac:spMk id="10" creationId="{A9E6E2B8-A1E6-461B-A547-582D8B2BECA4}"/>
          </ac:spMkLst>
        </pc:spChg>
      </pc:sldChg>
      <pc:sldChg chg="addSp modSp modAnim">
        <pc:chgData name="真城 佐竹" userId="63a3f2e415809511" providerId="LiveId" clId="{CAAD30F8-17BF-4FC2-8D88-8BBF4811349B}" dt="2018-11-02T06:49:24.997" v="1416"/>
        <pc:sldMkLst>
          <pc:docMk/>
          <pc:sldMk cId="1559475583" sldId="823"/>
        </pc:sldMkLst>
        <pc:spChg chg="mod">
          <ac:chgData name="真城 佐竹" userId="63a3f2e415809511" providerId="LiveId" clId="{CAAD30F8-17BF-4FC2-8D88-8BBF4811349B}" dt="2018-11-02T06:47:56.189" v="1400" actId="1076"/>
          <ac:spMkLst>
            <pc:docMk/>
            <pc:sldMk cId="1559475583" sldId="823"/>
            <ac:spMk id="5" creationId="{00000000-0000-0000-0000-000000000000}"/>
          </ac:spMkLst>
        </pc:spChg>
        <pc:spChg chg="mod">
          <ac:chgData name="真城 佐竹" userId="63a3f2e415809511" providerId="LiveId" clId="{CAAD30F8-17BF-4FC2-8D88-8BBF4811349B}" dt="2018-11-02T02:57:15.933" v="79" actId="207"/>
          <ac:spMkLst>
            <pc:docMk/>
            <pc:sldMk cId="1559475583" sldId="823"/>
            <ac:spMk id="6" creationId="{00000000-0000-0000-0000-000000000000}"/>
          </ac:spMkLst>
        </pc:spChg>
        <pc:spChg chg="mod">
          <ac:chgData name="真城 佐竹" userId="63a3f2e415809511" providerId="LiveId" clId="{CAAD30F8-17BF-4FC2-8D88-8BBF4811349B}" dt="2018-11-02T02:58:02.134" v="85" actId="207"/>
          <ac:spMkLst>
            <pc:docMk/>
            <pc:sldMk cId="1559475583" sldId="823"/>
            <ac:spMk id="8" creationId="{00000000-0000-0000-0000-000000000000}"/>
          </ac:spMkLst>
        </pc:spChg>
        <pc:spChg chg="mod">
          <ac:chgData name="真城 佐竹" userId="63a3f2e415809511" providerId="LiveId" clId="{CAAD30F8-17BF-4FC2-8D88-8BBF4811349B}" dt="2018-11-02T06:48:15.092" v="1406" actId="1076"/>
          <ac:spMkLst>
            <pc:docMk/>
            <pc:sldMk cId="1559475583" sldId="823"/>
            <ac:spMk id="9" creationId="{00000000-0000-0000-0000-000000000000}"/>
          </ac:spMkLst>
        </pc:spChg>
        <pc:spChg chg="mod">
          <ac:chgData name="真城 佐竹" userId="63a3f2e415809511" providerId="LiveId" clId="{CAAD30F8-17BF-4FC2-8D88-8BBF4811349B}" dt="2018-11-02T02:57:24.685" v="82" actId="207"/>
          <ac:spMkLst>
            <pc:docMk/>
            <pc:sldMk cId="1559475583" sldId="823"/>
            <ac:spMk id="10" creationId="{00000000-0000-0000-0000-000000000000}"/>
          </ac:spMkLst>
        </pc:spChg>
        <pc:spChg chg="mod">
          <ac:chgData name="真城 佐竹" userId="63a3f2e415809511" providerId="LiveId" clId="{CAAD30F8-17BF-4FC2-8D88-8BBF4811349B}" dt="2018-11-02T02:57:39.891" v="84" actId="207"/>
          <ac:spMkLst>
            <pc:docMk/>
            <pc:sldMk cId="1559475583" sldId="823"/>
            <ac:spMk id="12" creationId="{00000000-0000-0000-0000-000000000000}"/>
          </ac:spMkLst>
        </pc:spChg>
        <pc:spChg chg="add mod">
          <ac:chgData name="真城 佐竹" userId="63a3f2e415809511" providerId="LiveId" clId="{CAAD30F8-17BF-4FC2-8D88-8BBF4811349B}" dt="2018-11-02T06:48:04.184" v="1402" actId="1076"/>
          <ac:spMkLst>
            <pc:docMk/>
            <pc:sldMk cId="1559475583" sldId="823"/>
            <ac:spMk id="14" creationId="{2E6F8FCA-D8F2-44E7-94BB-780C44D5EA0C}"/>
          </ac:spMkLst>
        </pc:spChg>
        <pc:spChg chg="add mod">
          <ac:chgData name="真城 佐竹" userId="63a3f2e415809511" providerId="LiveId" clId="{CAAD30F8-17BF-4FC2-8D88-8BBF4811349B}" dt="2018-11-02T06:48:23.418" v="1408" actId="1076"/>
          <ac:spMkLst>
            <pc:docMk/>
            <pc:sldMk cId="1559475583" sldId="823"/>
            <ac:spMk id="15" creationId="{C0F11814-C594-439D-84F9-A897F989B186}"/>
          </ac:spMkLst>
        </pc:spChg>
      </pc:sldChg>
      <pc:sldChg chg="addSp modSp modAnim">
        <pc:chgData name="真城 佐竹" userId="63a3f2e415809511" providerId="LiveId" clId="{CAAD30F8-17BF-4FC2-8D88-8BBF4811349B}" dt="2018-11-02T05:57:15.006" v="688"/>
        <pc:sldMkLst>
          <pc:docMk/>
          <pc:sldMk cId="342111139" sldId="824"/>
        </pc:sldMkLst>
        <pc:spChg chg="mod">
          <ac:chgData name="真城 佐竹" userId="63a3f2e415809511" providerId="LiveId" clId="{CAAD30F8-17BF-4FC2-8D88-8BBF4811349B}" dt="2018-11-02T04:14:03.152" v="128" actId="1036"/>
          <ac:spMkLst>
            <pc:docMk/>
            <pc:sldMk cId="342111139" sldId="824"/>
            <ac:spMk id="4" creationId="{00000000-0000-0000-0000-000000000000}"/>
          </ac:spMkLst>
        </pc:spChg>
        <pc:spChg chg="mod">
          <ac:chgData name="真城 佐竹" userId="63a3f2e415809511" providerId="LiveId" clId="{CAAD30F8-17BF-4FC2-8D88-8BBF4811349B}" dt="2018-11-02T05:55:45.947" v="678" actId="14100"/>
          <ac:spMkLst>
            <pc:docMk/>
            <pc:sldMk cId="342111139" sldId="824"/>
            <ac:spMk id="5" creationId="{00000000-0000-0000-0000-000000000000}"/>
          </ac:spMkLst>
        </pc:spChg>
        <pc:spChg chg="mod">
          <ac:chgData name="真城 佐竹" userId="63a3f2e415809511" providerId="LiveId" clId="{CAAD30F8-17BF-4FC2-8D88-8BBF4811349B}" dt="2018-11-02T03:00:18.806" v="111" actId="207"/>
          <ac:spMkLst>
            <pc:docMk/>
            <pc:sldMk cId="342111139" sldId="824"/>
            <ac:spMk id="6" creationId="{00000000-0000-0000-0000-000000000000}"/>
          </ac:spMkLst>
        </pc:spChg>
        <pc:spChg chg="mod">
          <ac:chgData name="真城 佐竹" userId="63a3f2e415809511" providerId="LiveId" clId="{CAAD30F8-17BF-4FC2-8D88-8BBF4811349B}" dt="2018-11-02T03:00:22.525" v="112" actId="207"/>
          <ac:spMkLst>
            <pc:docMk/>
            <pc:sldMk cId="342111139" sldId="824"/>
            <ac:spMk id="8" creationId="{00000000-0000-0000-0000-000000000000}"/>
          </ac:spMkLst>
        </pc:spChg>
        <pc:spChg chg="mod">
          <ac:chgData name="真城 佐竹" userId="63a3f2e415809511" providerId="LiveId" clId="{CAAD30F8-17BF-4FC2-8D88-8BBF4811349B}" dt="2018-11-02T05:55:52.120" v="679" actId="1076"/>
          <ac:spMkLst>
            <pc:docMk/>
            <pc:sldMk cId="342111139" sldId="824"/>
            <ac:spMk id="9" creationId="{00000000-0000-0000-0000-000000000000}"/>
          </ac:spMkLst>
        </pc:spChg>
        <pc:spChg chg="mod">
          <ac:chgData name="真城 佐竹" userId="63a3f2e415809511" providerId="LiveId" clId="{CAAD30F8-17BF-4FC2-8D88-8BBF4811349B}" dt="2018-11-02T03:00:25.557" v="113" actId="207"/>
          <ac:spMkLst>
            <pc:docMk/>
            <pc:sldMk cId="342111139" sldId="824"/>
            <ac:spMk id="10" creationId="{00000000-0000-0000-0000-000000000000}"/>
          </ac:spMkLst>
        </pc:spChg>
        <pc:spChg chg="mod">
          <ac:chgData name="真城 佐竹" userId="63a3f2e415809511" providerId="LiveId" clId="{CAAD30F8-17BF-4FC2-8D88-8BBF4811349B}" dt="2018-11-02T03:00:30.638" v="115" actId="207"/>
          <ac:spMkLst>
            <pc:docMk/>
            <pc:sldMk cId="342111139" sldId="824"/>
            <ac:spMk id="12" creationId="{00000000-0000-0000-0000-000000000000}"/>
          </ac:spMkLst>
        </pc:spChg>
        <pc:spChg chg="add mod">
          <ac:chgData name="真城 佐竹" userId="63a3f2e415809511" providerId="LiveId" clId="{CAAD30F8-17BF-4FC2-8D88-8BBF4811349B}" dt="2018-11-02T05:56:10.080" v="682" actId="207"/>
          <ac:spMkLst>
            <pc:docMk/>
            <pc:sldMk cId="342111139" sldId="824"/>
            <ac:spMk id="14" creationId="{551FBFB7-9088-4BD3-8895-7897271677DB}"/>
          </ac:spMkLst>
        </pc:spChg>
        <pc:spChg chg="add mod">
          <ac:chgData name="真城 佐竹" userId="63a3f2e415809511" providerId="LiveId" clId="{CAAD30F8-17BF-4FC2-8D88-8BBF4811349B}" dt="2018-11-02T05:56:20.644" v="684" actId="1076"/>
          <ac:spMkLst>
            <pc:docMk/>
            <pc:sldMk cId="342111139" sldId="824"/>
            <ac:spMk id="15" creationId="{5C493D12-C7F7-4CFE-ADF3-855543ACC0BF}"/>
          </ac:spMkLst>
        </pc:spChg>
      </pc:sldChg>
      <pc:sldChg chg="modSp">
        <pc:chgData name="真城 佐竹" userId="63a3f2e415809511" providerId="LiveId" clId="{CAAD30F8-17BF-4FC2-8D88-8BBF4811349B}" dt="2018-11-02T05:03:11.663" v="435"/>
        <pc:sldMkLst>
          <pc:docMk/>
          <pc:sldMk cId="1923679095" sldId="827"/>
        </pc:sldMkLst>
        <pc:spChg chg="mod">
          <ac:chgData name="真城 佐竹" userId="63a3f2e415809511" providerId="LiveId" clId="{CAAD30F8-17BF-4FC2-8D88-8BBF4811349B}" dt="2018-11-02T05:01:58.582" v="406" actId="1076"/>
          <ac:spMkLst>
            <pc:docMk/>
            <pc:sldMk cId="1923679095" sldId="827"/>
            <ac:spMk id="3" creationId="{00000000-0000-0000-0000-000000000000}"/>
          </ac:spMkLst>
        </pc:spChg>
        <pc:spChg chg="mod">
          <ac:chgData name="真城 佐竹" userId="63a3f2e415809511" providerId="LiveId" clId="{CAAD30F8-17BF-4FC2-8D88-8BBF4811349B}" dt="2018-11-02T05:03:11.663" v="435"/>
          <ac:spMkLst>
            <pc:docMk/>
            <pc:sldMk cId="1923679095" sldId="827"/>
            <ac:spMk id="4" creationId="{00000000-0000-0000-0000-000000000000}"/>
          </ac:spMkLst>
        </pc:spChg>
        <pc:spChg chg="mod">
          <ac:chgData name="真城 佐竹" userId="63a3f2e415809511" providerId="LiveId" clId="{CAAD30F8-17BF-4FC2-8D88-8BBF4811349B}" dt="2018-11-02T05:01:30.015" v="400" actId="1076"/>
          <ac:spMkLst>
            <pc:docMk/>
            <pc:sldMk cId="1923679095" sldId="827"/>
            <ac:spMk id="5" creationId="{00000000-0000-0000-0000-000000000000}"/>
          </ac:spMkLst>
        </pc:spChg>
      </pc:sldChg>
      <pc:sldChg chg="modSp">
        <pc:chgData name="真城 佐竹" userId="63a3f2e415809511" providerId="LiveId" clId="{CAAD30F8-17BF-4FC2-8D88-8BBF4811349B}" dt="2018-11-02T04:49:44.144" v="347" actId="1076"/>
        <pc:sldMkLst>
          <pc:docMk/>
          <pc:sldMk cId="4238194992" sldId="828"/>
        </pc:sldMkLst>
        <pc:spChg chg="mod">
          <ac:chgData name="真城 佐竹" userId="63a3f2e415809511" providerId="LiveId" clId="{CAAD30F8-17BF-4FC2-8D88-8BBF4811349B}" dt="2018-11-02T04:48:54.830" v="335" actId="207"/>
          <ac:spMkLst>
            <pc:docMk/>
            <pc:sldMk cId="4238194992" sldId="828"/>
            <ac:spMk id="2" creationId="{00000000-0000-0000-0000-000000000000}"/>
          </ac:spMkLst>
        </pc:spChg>
        <pc:spChg chg="mod">
          <ac:chgData name="真城 佐竹" userId="63a3f2e415809511" providerId="LiveId" clId="{CAAD30F8-17BF-4FC2-8D88-8BBF4811349B}" dt="2018-11-02T04:49:03.342" v="336" actId="1076"/>
          <ac:spMkLst>
            <pc:docMk/>
            <pc:sldMk cId="4238194992" sldId="828"/>
            <ac:spMk id="3" creationId="{00000000-0000-0000-0000-000000000000}"/>
          </ac:spMkLst>
        </pc:spChg>
        <pc:spChg chg="mod">
          <ac:chgData name="真城 佐竹" userId="63a3f2e415809511" providerId="LiveId" clId="{CAAD30F8-17BF-4FC2-8D88-8BBF4811349B}" dt="2018-11-02T04:49:06.155" v="337" actId="207"/>
          <ac:spMkLst>
            <pc:docMk/>
            <pc:sldMk cId="4238194992" sldId="828"/>
            <ac:spMk id="4" creationId="{00000000-0000-0000-0000-000000000000}"/>
          </ac:spMkLst>
        </pc:spChg>
        <pc:spChg chg="mod">
          <ac:chgData name="真城 佐竹" userId="63a3f2e415809511" providerId="LiveId" clId="{CAAD30F8-17BF-4FC2-8D88-8BBF4811349B}" dt="2018-11-02T04:49:09.125" v="338" actId="1076"/>
          <ac:spMkLst>
            <pc:docMk/>
            <pc:sldMk cId="4238194992" sldId="828"/>
            <ac:spMk id="5" creationId="{00000000-0000-0000-0000-000000000000}"/>
          </ac:spMkLst>
        </pc:spChg>
        <pc:spChg chg="mod">
          <ac:chgData name="真城 佐竹" userId="63a3f2e415809511" providerId="LiveId" clId="{CAAD30F8-17BF-4FC2-8D88-8BBF4811349B}" dt="2018-11-02T04:49:11.219" v="339" actId="207"/>
          <ac:spMkLst>
            <pc:docMk/>
            <pc:sldMk cId="4238194992" sldId="828"/>
            <ac:spMk id="6" creationId="{00000000-0000-0000-0000-000000000000}"/>
          </ac:spMkLst>
        </pc:spChg>
        <pc:spChg chg="mod">
          <ac:chgData name="真城 佐竹" userId="63a3f2e415809511" providerId="LiveId" clId="{CAAD30F8-17BF-4FC2-8D88-8BBF4811349B}" dt="2018-11-02T04:49:14.688" v="340" actId="1076"/>
          <ac:spMkLst>
            <pc:docMk/>
            <pc:sldMk cId="4238194992" sldId="828"/>
            <ac:spMk id="7" creationId="{00000000-0000-0000-0000-000000000000}"/>
          </ac:spMkLst>
        </pc:spChg>
        <pc:spChg chg="mod">
          <ac:chgData name="真城 佐竹" userId="63a3f2e415809511" providerId="LiveId" clId="{CAAD30F8-17BF-4FC2-8D88-8BBF4811349B}" dt="2018-11-02T04:49:18.677" v="341" actId="207"/>
          <ac:spMkLst>
            <pc:docMk/>
            <pc:sldMk cId="4238194992" sldId="828"/>
            <ac:spMk id="8" creationId="{00000000-0000-0000-0000-000000000000}"/>
          </ac:spMkLst>
        </pc:spChg>
        <pc:spChg chg="mod">
          <ac:chgData name="真城 佐竹" userId="63a3f2e415809511" providerId="LiveId" clId="{CAAD30F8-17BF-4FC2-8D88-8BBF4811349B}" dt="2018-11-02T04:49:24.209" v="342" actId="1076"/>
          <ac:spMkLst>
            <pc:docMk/>
            <pc:sldMk cId="4238194992" sldId="828"/>
            <ac:spMk id="9" creationId="{00000000-0000-0000-0000-000000000000}"/>
          </ac:spMkLst>
        </pc:spChg>
        <pc:spChg chg="mod">
          <ac:chgData name="真城 佐竹" userId="63a3f2e415809511" providerId="LiveId" clId="{CAAD30F8-17BF-4FC2-8D88-8BBF4811349B}" dt="2018-11-02T04:49:26.646" v="343" actId="207"/>
          <ac:spMkLst>
            <pc:docMk/>
            <pc:sldMk cId="4238194992" sldId="828"/>
            <ac:spMk id="10" creationId="{00000000-0000-0000-0000-000000000000}"/>
          </ac:spMkLst>
        </pc:spChg>
        <pc:spChg chg="mod">
          <ac:chgData name="真城 佐竹" userId="63a3f2e415809511" providerId="LiveId" clId="{CAAD30F8-17BF-4FC2-8D88-8BBF4811349B}" dt="2018-11-02T04:49:37.220" v="345" actId="1076"/>
          <ac:spMkLst>
            <pc:docMk/>
            <pc:sldMk cId="4238194992" sldId="828"/>
            <ac:spMk id="11" creationId="{00000000-0000-0000-0000-000000000000}"/>
          </ac:spMkLst>
        </pc:spChg>
        <pc:spChg chg="mod">
          <ac:chgData name="真城 佐竹" userId="63a3f2e415809511" providerId="LiveId" clId="{CAAD30F8-17BF-4FC2-8D88-8BBF4811349B}" dt="2018-11-02T04:49:39.487" v="346" actId="207"/>
          <ac:spMkLst>
            <pc:docMk/>
            <pc:sldMk cId="4238194992" sldId="828"/>
            <ac:spMk id="12" creationId="{00000000-0000-0000-0000-000000000000}"/>
          </ac:spMkLst>
        </pc:spChg>
        <pc:spChg chg="mod">
          <ac:chgData name="真城 佐竹" userId="63a3f2e415809511" providerId="LiveId" clId="{CAAD30F8-17BF-4FC2-8D88-8BBF4811349B}" dt="2018-11-02T04:49:44.144" v="347" actId="1076"/>
          <ac:spMkLst>
            <pc:docMk/>
            <pc:sldMk cId="4238194992" sldId="828"/>
            <ac:spMk id="13" creationId="{00000000-0000-0000-0000-000000000000}"/>
          </ac:spMkLst>
        </pc:spChg>
      </pc:sldChg>
      <pc:sldChg chg="modSp">
        <pc:chgData name="真城 佐竹" userId="63a3f2e415809511" providerId="LiveId" clId="{CAAD30F8-17BF-4FC2-8D88-8BBF4811349B}" dt="2018-11-08T06:54:40.301" v="1962" actId="1076"/>
        <pc:sldMkLst>
          <pc:docMk/>
          <pc:sldMk cId="1309340251" sldId="830"/>
        </pc:sldMkLst>
        <pc:spChg chg="mod">
          <ac:chgData name="真城 佐竹" userId="63a3f2e415809511" providerId="LiveId" clId="{CAAD30F8-17BF-4FC2-8D88-8BBF4811349B}" dt="2018-11-08T06:54:35.323" v="1959" actId="1076"/>
          <ac:spMkLst>
            <pc:docMk/>
            <pc:sldMk cId="1309340251" sldId="830"/>
            <ac:spMk id="5" creationId="{00000000-0000-0000-0000-000000000000}"/>
          </ac:spMkLst>
        </pc:spChg>
        <pc:spChg chg="mod">
          <ac:chgData name="真城 佐竹" userId="63a3f2e415809511" providerId="LiveId" clId="{CAAD30F8-17BF-4FC2-8D88-8BBF4811349B}" dt="2018-11-08T06:54:37.152" v="1960" actId="1076"/>
          <ac:spMkLst>
            <pc:docMk/>
            <pc:sldMk cId="1309340251" sldId="830"/>
            <ac:spMk id="9" creationId="{00000000-0000-0000-0000-000000000000}"/>
          </ac:spMkLst>
        </pc:spChg>
        <pc:spChg chg="mod">
          <ac:chgData name="真城 佐竹" userId="63a3f2e415809511" providerId="LiveId" clId="{CAAD30F8-17BF-4FC2-8D88-8BBF4811349B}" dt="2018-11-08T06:54:39.019" v="1961" actId="1076"/>
          <ac:spMkLst>
            <pc:docMk/>
            <pc:sldMk cId="1309340251" sldId="830"/>
            <ac:spMk id="16" creationId="{00000000-0000-0000-0000-000000000000}"/>
          </ac:spMkLst>
        </pc:spChg>
        <pc:spChg chg="mod">
          <ac:chgData name="真城 佐竹" userId="63a3f2e415809511" providerId="LiveId" clId="{CAAD30F8-17BF-4FC2-8D88-8BBF4811349B}" dt="2018-11-08T06:54:40.301" v="1962" actId="1076"/>
          <ac:spMkLst>
            <pc:docMk/>
            <pc:sldMk cId="1309340251" sldId="830"/>
            <ac:spMk id="17" creationId="{00000000-0000-0000-0000-000000000000}"/>
          </ac:spMkLst>
        </pc:spChg>
      </pc:sldChg>
      <pc:sldChg chg="modSp">
        <pc:chgData name="真城 佐竹" userId="63a3f2e415809511" providerId="LiveId" clId="{CAAD30F8-17BF-4FC2-8D88-8BBF4811349B}" dt="2018-11-08T06:58:48.484" v="1982" actId="1076"/>
        <pc:sldMkLst>
          <pc:docMk/>
          <pc:sldMk cId="2278724400" sldId="831"/>
        </pc:sldMkLst>
        <pc:spChg chg="mod">
          <ac:chgData name="真城 佐竹" userId="63a3f2e415809511" providerId="LiveId" clId="{CAAD30F8-17BF-4FC2-8D88-8BBF4811349B}" dt="2018-11-08T06:58:43.467" v="1981" actId="1076"/>
          <ac:spMkLst>
            <pc:docMk/>
            <pc:sldMk cId="2278724400" sldId="831"/>
            <ac:spMk id="5" creationId="{00000000-0000-0000-0000-000000000000}"/>
          </ac:spMkLst>
        </pc:spChg>
        <pc:spChg chg="mod">
          <ac:chgData name="真城 佐竹" userId="63a3f2e415809511" providerId="LiveId" clId="{CAAD30F8-17BF-4FC2-8D88-8BBF4811349B}" dt="2018-11-08T06:55:14.309" v="1965" actId="1076"/>
          <ac:spMkLst>
            <pc:docMk/>
            <pc:sldMk cId="2278724400" sldId="831"/>
            <ac:spMk id="9" creationId="{00000000-0000-0000-0000-000000000000}"/>
          </ac:spMkLst>
        </pc:spChg>
        <pc:spChg chg="mod">
          <ac:chgData name="真城 佐竹" userId="63a3f2e415809511" providerId="LiveId" clId="{CAAD30F8-17BF-4FC2-8D88-8BBF4811349B}" dt="2018-11-08T06:58:48.484" v="1982" actId="1076"/>
          <ac:spMkLst>
            <pc:docMk/>
            <pc:sldMk cId="2278724400" sldId="831"/>
            <ac:spMk id="16" creationId="{00000000-0000-0000-0000-000000000000}"/>
          </ac:spMkLst>
        </pc:spChg>
      </pc:sldChg>
      <pc:sldChg chg="addSp delSp">
        <pc:chgData name="真城 佐竹" userId="63a3f2e415809511" providerId="LiveId" clId="{CAAD30F8-17BF-4FC2-8D88-8BBF4811349B}" dt="2018-11-07T00:15:28.920" v="1805"/>
        <pc:sldMkLst>
          <pc:docMk/>
          <pc:sldMk cId="3313016305" sldId="836"/>
        </pc:sldMkLst>
        <pc:spChg chg="add del">
          <ac:chgData name="真城 佐竹" userId="63a3f2e415809511" providerId="LiveId" clId="{CAAD30F8-17BF-4FC2-8D88-8BBF4811349B}" dt="2018-11-07T00:15:28.920" v="1805"/>
          <ac:spMkLst>
            <pc:docMk/>
            <pc:sldMk cId="3313016305" sldId="836"/>
            <ac:spMk id="4" creationId="{72AC7B9C-4579-4308-84F4-74B846041F37}"/>
          </ac:spMkLst>
        </pc:spChg>
      </pc:sldChg>
      <pc:sldChg chg="addSp delSp modSp delAnim modAnim">
        <pc:chgData name="真城 佐竹" userId="63a3f2e415809511" providerId="LiveId" clId="{CAAD30F8-17BF-4FC2-8D88-8BBF4811349B}" dt="2018-11-02T05:58:02.345" v="691"/>
        <pc:sldMkLst>
          <pc:docMk/>
          <pc:sldMk cId="409738913" sldId="852"/>
        </pc:sldMkLst>
        <pc:spChg chg="mod">
          <ac:chgData name="真城 佐竹" userId="63a3f2e415809511" providerId="LiveId" clId="{CAAD30F8-17BF-4FC2-8D88-8BBF4811349B}" dt="2018-11-02T05:06:00.001" v="440" actId="1076"/>
          <ac:spMkLst>
            <pc:docMk/>
            <pc:sldMk cId="409738913" sldId="852"/>
            <ac:spMk id="3" creationId="{00000000-0000-0000-0000-000000000000}"/>
          </ac:spMkLst>
        </pc:spChg>
        <pc:spChg chg="del">
          <ac:chgData name="真城 佐竹" userId="63a3f2e415809511" providerId="LiveId" clId="{CAAD30F8-17BF-4FC2-8D88-8BBF4811349B}" dt="2018-11-02T05:05:37.724" v="436" actId="478"/>
          <ac:spMkLst>
            <pc:docMk/>
            <pc:sldMk cId="409738913" sldId="852"/>
            <ac:spMk id="4" creationId="{00000000-0000-0000-0000-000000000000}"/>
          </ac:spMkLst>
        </pc:spChg>
        <pc:spChg chg="mod">
          <ac:chgData name="真城 佐竹" userId="63a3f2e415809511" providerId="LiveId" clId="{CAAD30F8-17BF-4FC2-8D88-8BBF4811349B}" dt="2018-11-02T05:05:56.782" v="439" actId="1076"/>
          <ac:spMkLst>
            <pc:docMk/>
            <pc:sldMk cId="409738913" sldId="852"/>
            <ac:spMk id="5" creationId="{00000000-0000-0000-0000-000000000000}"/>
          </ac:spMkLst>
        </pc:spChg>
        <pc:spChg chg="mod">
          <ac:chgData name="真城 佐竹" userId="63a3f2e415809511" providerId="LiveId" clId="{CAAD30F8-17BF-4FC2-8D88-8BBF4811349B}" dt="2018-11-02T05:06:09.034" v="441" actId="1076"/>
          <ac:spMkLst>
            <pc:docMk/>
            <pc:sldMk cId="409738913" sldId="852"/>
            <ac:spMk id="6" creationId="{00000000-0000-0000-0000-000000000000}"/>
          </ac:spMkLst>
        </pc:spChg>
        <pc:spChg chg="add mod">
          <ac:chgData name="真城 佐竹" userId="63a3f2e415809511" providerId="LiveId" clId="{CAAD30F8-17BF-4FC2-8D88-8BBF4811349B}" dt="2018-11-02T05:05:49.749" v="438" actId="1076"/>
          <ac:spMkLst>
            <pc:docMk/>
            <pc:sldMk cId="409738913" sldId="852"/>
            <ac:spMk id="8" creationId="{A562F632-F752-49F3-895F-CAE787BCBDCA}"/>
          </ac:spMkLst>
        </pc:spChg>
      </pc:sldChg>
      <pc:sldChg chg="modSp">
        <pc:chgData name="真城 佐竹" userId="63a3f2e415809511" providerId="LiveId" clId="{CAAD30F8-17BF-4FC2-8D88-8BBF4811349B}" dt="2018-11-02T06:02:22.443" v="706" actId="1076"/>
        <pc:sldMkLst>
          <pc:docMk/>
          <pc:sldMk cId="541992302" sldId="853"/>
        </pc:sldMkLst>
        <pc:spChg chg="mod">
          <ac:chgData name="真城 佐竹" userId="63a3f2e415809511" providerId="LiveId" clId="{CAAD30F8-17BF-4FC2-8D88-8BBF4811349B}" dt="2018-11-02T04:59:33.236" v="365" actId="207"/>
          <ac:spMkLst>
            <pc:docMk/>
            <pc:sldMk cId="541992302" sldId="853"/>
            <ac:spMk id="2" creationId="{00000000-0000-0000-0000-000000000000}"/>
          </ac:spMkLst>
        </pc:spChg>
        <pc:spChg chg="mod">
          <ac:chgData name="真城 佐竹" userId="63a3f2e415809511" providerId="LiveId" clId="{CAAD30F8-17BF-4FC2-8D88-8BBF4811349B}" dt="2018-11-02T04:59:41.723" v="368" actId="1076"/>
          <ac:spMkLst>
            <pc:docMk/>
            <pc:sldMk cId="541992302" sldId="853"/>
            <ac:spMk id="3" creationId="{00000000-0000-0000-0000-000000000000}"/>
          </ac:spMkLst>
        </pc:spChg>
        <pc:spChg chg="mod">
          <ac:chgData name="真城 佐竹" userId="63a3f2e415809511" providerId="LiveId" clId="{CAAD30F8-17BF-4FC2-8D88-8BBF4811349B}" dt="2018-11-02T05:07:06.511" v="448" actId="1076"/>
          <ac:spMkLst>
            <pc:docMk/>
            <pc:sldMk cId="541992302" sldId="853"/>
            <ac:spMk id="4" creationId="{27AB9F41-CD8A-457F-9A70-004C38AEA4C5}"/>
          </ac:spMkLst>
        </pc:spChg>
        <pc:spChg chg="mod">
          <ac:chgData name="真城 佐竹" userId="63a3f2e415809511" providerId="LiveId" clId="{CAAD30F8-17BF-4FC2-8D88-8BBF4811349B}" dt="2018-11-02T05:59:39.939" v="695" actId="1076"/>
          <ac:spMkLst>
            <pc:docMk/>
            <pc:sldMk cId="541992302" sldId="853"/>
            <ac:spMk id="12" creationId="{00000000-0000-0000-0000-000000000000}"/>
          </ac:spMkLst>
        </pc:spChg>
        <pc:spChg chg="mod">
          <ac:chgData name="真城 佐竹" userId="63a3f2e415809511" providerId="LiveId" clId="{CAAD30F8-17BF-4FC2-8D88-8BBF4811349B}" dt="2018-11-02T06:02:22.443" v="706" actId="1076"/>
          <ac:spMkLst>
            <pc:docMk/>
            <pc:sldMk cId="541992302" sldId="853"/>
            <ac:spMk id="13" creationId="{00000000-0000-0000-0000-000000000000}"/>
          </ac:spMkLst>
        </pc:spChg>
        <pc:spChg chg="mod">
          <ac:chgData name="真城 佐竹" userId="63a3f2e415809511" providerId="LiveId" clId="{CAAD30F8-17BF-4FC2-8D88-8BBF4811349B}" dt="2018-11-02T05:00:15.167" v="372" actId="207"/>
          <ac:spMkLst>
            <pc:docMk/>
            <pc:sldMk cId="541992302" sldId="853"/>
            <ac:spMk id="14" creationId="{00000000-0000-0000-0000-000000000000}"/>
          </ac:spMkLst>
        </pc:spChg>
        <pc:spChg chg="mod">
          <ac:chgData name="真城 佐竹" userId="63a3f2e415809511" providerId="LiveId" clId="{CAAD30F8-17BF-4FC2-8D88-8BBF4811349B}" dt="2018-11-02T04:59:47.568" v="369" actId="1076"/>
          <ac:spMkLst>
            <pc:docMk/>
            <pc:sldMk cId="541992302" sldId="853"/>
            <ac:spMk id="15" creationId="{00000000-0000-0000-0000-000000000000}"/>
          </ac:spMkLst>
        </pc:spChg>
        <pc:spChg chg="mod">
          <ac:chgData name="真城 佐竹" userId="63a3f2e415809511" providerId="LiveId" clId="{CAAD30F8-17BF-4FC2-8D88-8BBF4811349B}" dt="2018-11-02T05:08:23.993" v="457" actId="1076"/>
          <ac:spMkLst>
            <pc:docMk/>
            <pc:sldMk cId="541992302" sldId="853"/>
            <ac:spMk id="16" creationId="{00000000-0000-0000-0000-000000000000}"/>
          </ac:spMkLst>
        </pc:spChg>
        <pc:spChg chg="mod">
          <ac:chgData name="真城 佐竹" userId="63a3f2e415809511" providerId="LiveId" clId="{CAAD30F8-17BF-4FC2-8D88-8BBF4811349B}" dt="2018-11-02T05:08:08.419" v="455" actId="1076"/>
          <ac:spMkLst>
            <pc:docMk/>
            <pc:sldMk cId="541992302" sldId="853"/>
            <ac:spMk id="17" creationId="{00000000-0000-0000-0000-000000000000}"/>
          </ac:spMkLst>
        </pc:spChg>
        <pc:spChg chg="mod">
          <ac:chgData name="真城 佐竹" userId="63a3f2e415809511" providerId="LiveId" clId="{CAAD30F8-17BF-4FC2-8D88-8BBF4811349B}" dt="2018-11-02T05:12:28.281" v="654" actId="2085"/>
          <ac:spMkLst>
            <pc:docMk/>
            <pc:sldMk cId="541992302" sldId="853"/>
            <ac:spMk id="18" creationId="{00000000-0000-0000-0000-000000000000}"/>
          </ac:spMkLst>
        </pc:spChg>
        <pc:spChg chg="mod">
          <ac:chgData name="真城 佐竹" userId="63a3f2e415809511" providerId="LiveId" clId="{CAAD30F8-17BF-4FC2-8D88-8BBF4811349B}" dt="2018-11-02T05:08:42.748" v="459" actId="1076"/>
          <ac:spMkLst>
            <pc:docMk/>
            <pc:sldMk cId="541992302" sldId="853"/>
            <ac:spMk id="19" creationId="{9D1FABB8-70A7-4E64-8B70-807BD9AE87FD}"/>
          </ac:spMkLst>
        </pc:spChg>
      </pc:sldChg>
      <pc:sldChg chg="modSp">
        <pc:chgData name="真城 佐竹" userId="63a3f2e415809511" providerId="LiveId" clId="{CAAD30F8-17BF-4FC2-8D88-8BBF4811349B}" dt="2018-11-02T06:03:22.524" v="710" actId="1076"/>
        <pc:sldMkLst>
          <pc:docMk/>
          <pc:sldMk cId="3873713373" sldId="854"/>
        </pc:sldMkLst>
        <pc:spChg chg="mod">
          <ac:chgData name="真城 佐竹" userId="63a3f2e415809511" providerId="LiveId" clId="{CAAD30F8-17BF-4FC2-8D88-8BBF4811349B}" dt="2018-11-02T04:58:59.499" v="359" actId="1076"/>
          <ac:spMkLst>
            <pc:docMk/>
            <pc:sldMk cId="3873713373" sldId="854"/>
            <ac:spMk id="2" creationId="{00000000-0000-0000-0000-000000000000}"/>
          </ac:spMkLst>
        </pc:spChg>
        <pc:spChg chg="mod">
          <ac:chgData name="真城 佐竹" userId="63a3f2e415809511" providerId="LiveId" clId="{CAAD30F8-17BF-4FC2-8D88-8BBF4811349B}" dt="2018-11-02T05:59:05.650" v="692" actId="1076"/>
          <ac:spMkLst>
            <pc:docMk/>
            <pc:sldMk cId="3873713373" sldId="854"/>
            <ac:spMk id="3" creationId="{00000000-0000-0000-0000-000000000000}"/>
          </ac:spMkLst>
        </pc:spChg>
        <pc:spChg chg="mod">
          <ac:chgData name="真城 佐竹" userId="63a3f2e415809511" providerId="LiveId" clId="{CAAD30F8-17BF-4FC2-8D88-8BBF4811349B}" dt="2018-11-02T06:03:22.524" v="710" actId="1076"/>
          <ac:spMkLst>
            <pc:docMk/>
            <pc:sldMk cId="3873713373" sldId="854"/>
            <ac:spMk id="12" creationId="{00000000-0000-0000-0000-000000000000}"/>
          </ac:spMkLst>
        </pc:spChg>
        <pc:spChg chg="mod">
          <ac:chgData name="真城 佐竹" userId="63a3f2e415809511" providerId="LiveId" clId="{CAAD30F8-17BF-4FC2-8D88-8BBF4811349B}" dt="2018-11-02T06:01:10.768" v="704" actId="1076"/>
          <ac:spMkLst>
            <pc:docMk/>
            <pc:sldMk cId="3873713373" sldId="854"/>
            <ac:spMk id="13" creationId="{00000000-0000-0000-0000-000000000000}"/>
          </ac:spMkLst>
        </pc:spChg>
      </pc:sldChg>
      <pc:sldChg chg="modSp">
        <pc:chgData name="真城 佐竹" userId="63a3f2e415809511" providerId="LiveId" clId="{CAAD30F8-17BF-4FC2-8D88-8BBF4811349B}" dt="2018-11-08T07:03:13.676" v="1993" actId="13926"/>
        <pc:sldMkLst>
          <pc:docMk/>
          <pc:sldMk cId="2541717546" sldId="862"/>
        </pc:sldMkLst>
        <pc:spChg chg="mod">
          <ac:chgData name="真城 佐竹" userId="63a3f2e415809511" providerId="LiveId" clId="{CAAD30F8-17BF-4FC2-8D88-8BBF4811349B}" dt="2018-11-02T06:40:58.314" v="1394" actId="1076"/>
          <ac:spMkLst>
            <pc:docMk/>
            <pc:sldMk cId="2541717546" sldId="862"/>
            <ac:spMk id="3" creationId="{00000000-0000-0000-0000-000000000000}"/>
          </ac:spMkLst>
        </pc:spChg>
        <pc:spChg chg="mod">
          <ac:chgData name="真城 佐竹" userId="63a3f2e415809511" providerId="LiveId" clId="{CAAD30F8-17BF-4FC2-8D88-8BBF4811349B}" dt="2018-11-08T07:03:13.676" v="1993" actId="13926"/>
          <ac:spMkLst>
            <pc:docMk/>
            <pc:sldMk cId="2541717546" sldId="862"/>
            <ac:spMk id="4" creationId="{669F5C39-2B63-4AEF-9D05-1FD55835B3A8}"/>
          </ac:spMkLst>
        </pc:spChg>
      </pc:sldChg>
      <pc:sldChg chg="modSp">
        <pc:chgData name="真城 佐竹" userId="63a3f2e415809511" providerId="LiveId" clId="{CAAD30F8-17BF-4FC2-8D88-8BBF4811349B}" dt="2018-11-02T04:31:11.016" v="186" actId="688"/>
        <pc:sldMkLst>
          <pc:docMk/>
          <pc:sldMk cId="2746823405" sldId="866"/>
        </pc:sldMkLst>
        <pc:spChg chg="mod">
          <ac:chgData name="真城 佐竹" userId="63a3f2e415809511" providerId="LiveId" clId="{CAAD30F8-17BF-4FC2-8D88-8BBF4811349B}" dt="2018-11-02T04:31:11.016" v="186" actId="688"/>
          <ac:spMkLst>
            <pc:docMk/>
            <pc:sldMk cId="2746823405" sldId="866"/>
            <ac:spMk id="12" creationId="{80052193-4063-4050-A75D-2765BECFCF4E}"/>
          </ac:spMkLst>
        </pc:spChg>
      </pc:sldChg>
      <pc:sldChg chg="setBg">
        <pc:chgData name="真城 佐竹" userId="63a3f2e415809511" providerId="LiveId" clId="{CAAD30F8-17BF-4FC2-8D88-8BBF4811349B}" dt="2018-11-02T05:14:02.778" v="660"/>
        <pc:sldMkLst>
          <pc:docMk/>
          <pc:sldMk cId="440871317" sldId="870"/>
        </pc:sldMkLst>
      </pc:sldChg>
      <pc:sldChg chg="setBg">
        <pc:chgData name="真城 佐竹" userId="63a3f2e415809511" providerId="LiveId" clId="{CAAD30F8-17BF-4FC2-8D88-8BBF4811349B}" dt="2018-11-02T05:14:13.983" v="661"/>
        <pc:sldMkLst>
          <pc:docMk/>
          <pc:sldMk cId="3437890644" sldId="871"/>
        </pc:sldMkLst>
      </pc:sldChg>
      <pc:sldChg chg="addSp modSp add modAnim">
        <pc:chgData name="真城 佐竹" userId="63a3f2e415809511" providerId="LiveId" clId="{CAAD30F8-17BF-4FC2-8D88-8BBF4811349B}" dt="2018-11-02T06:04:30.970" v="722"/>
        <pc:sldMkLst>
          <pc:docMk/>
          <pc:sldMk cId="2012699018" sldId="874"/>
        </pc:sldMkLst>
        <pc:spChg chg="mod">
          <ac:chgData name="真城 佐竹" userId="63a3f2e415809511" providerId="LiveId" clId="{CAAD30F8-17BF-4FC2-8D88-8BBF4811349B}" dt="2018-11-02T04:50:20.832" v="350" actId="207"/>
          <ac:spMkLst>
            <pc:docMk/>
            <pc:sldMk cId="2012699018" sldId="874"/>
            <ac:spMk id="3" creationId="{00000000-0000-0000-0000-000000000000}"/>
          </ac:spMkLst>
        </pc:spChg>
        <pc:spChg chg="mod">
          <ac:chgData name="真城 佐竹" userId="63a3f2e415809511" providerId="LiveId" clId="{CAAD30F8-17BF-4FC2-8D88-8BBF4811349B}" dt="2018-11-02T04:50:20.832" v="350" actId="207"/>
          <ac:spMkLst>
            <pc:docMk/>
            <pc:sldMk cId="2012699018" sldId="874"/>
            <ac:spMk id="5" creationId="{00000000-0000-0000-0000-000000000000}"/>
          </ac:spMkLst>
        </pc:spChg>
        <pc:spChg chg="mod">
          <ac:chgData name="真城 佐竹" userId="63a3f2e415809511" providerId="LiveId" clId="{CAAD30F8-17BF-4FC2-8D88-8BBF4811349B}" dt="2018-11-02T04:50:20.832" v="350" actId="207"/>
          <ac:spMkLst>
            <pc:docMk/>
            <pc:sldMk cId="2012699018" sldId="874"/>
            <ac:spMk id="7" creationId="{00000000-0000-0000-0000-000000000000}"/>
          </ac:spMkLst>
        </pc:spChg>
        <pc:spChg chg="mod">
          <ac:chgData name="真城 佐竹" userId="63a3f2e415809511" providerId="LiveId" clId="{CAAD30F8-17BF-4FC2-8D88-8BBF4811349B}" dt="2018-11-02T04:50:20.832" v="350" actId="207"/>
          <ac:spMkLst>
            <pc:docMk/>
            <pc:sldMk cId="2012699018" sldId="874"/>
            <ac:spMk id="9" creationId="{00000000-0000-0000-0000-000000000000}"/>
          </ac:spMkLst>
        </pc:spChg>
        <pc:spChg chg="mod">
          <ac:chgData name="真城 佐竹" userId="63a3f2e415809511" providerId="LiveId" clId="{CAAD30F8-17BF-4FC2-8D88-8BBF4811349B}" dt="2018-11-02T04:50:20.832" v="350" actId="207"/>
          <ac:spMkLst>
            <pc:docMk/>
            <pc:sldMk cId="2012699018" sldId="874"/>
            <ac:spMk id="11" creationId="{00000000-0000-0000-0000-000000000000}"/>
          </ac:spMkLst>
        </pc:spChg>
        <pc:spChg chg="mod">
          <ac:chgData name="真城 佐竹" userId="63a3f2e415809511" providerId="LiveId" clId="{CAAD30F8-17BF-4FC2-8D88-8BBF4811349B}" dt="2018-11-02T04:50:20.832" v="350" actId="207"/>
          <ac:spMkLst>
            <pc:docMk/>
            <pc:sldMk cId="2012699018" sldId="874"/>
            <ac:spMk id="13" creationId="{00000000-0000-0000-0000-000000000000}"/>
          </ac:spMkLst>
        </pc:spChg>
        <pc:spChg chg="add mod">
          <ac:chgData name="真城 佐竹" userId="63a3f2e415809511" providerId="LiveId" clId="{CAAD30F8-17BF-4FC2-8D88-8BBF4811349B}" dt="2018-11-02T05:11:39.708" v="652" actId="122"/>
          <ac:spMkLst>
            <pc:docMk/>
            <pc:sldMk cId="2012699018" sldId="874"/>
            <ac:spMk id="14" creationId="{F3EE56C8-4C11-4B2A-88CF-703A6AA6BE54}"/>
          </ac:spMkLst>
        </pc:spChg>
      </pc:sldChg>
      <pc:sldChg chg="addSp delSp modSp add ord">
        <pc:chgData name="真城 佐竹" userId="63a3f2e415809511" providerId="LiveId" clId="{CAAD30F8-17BF-4FC2-8D88-8BBF4811349B}" dt="2018-11-07T00:19:30.690" v="1861" actId="1076"/>
        <pc:sldMkLst>
          <pc:docMk/>
          <pc:sldMk cId="3911157321" sldId="875"/>
        </pc:sldMkLst>
        <pc:spChg chg="add mod">
          <ac:chgData name="真城 佐竹" userId="63a3f2e415809511" providerId="LiveId" clId="{CAAD30F8-17BF-4FC2-8D88-8BBF4811349B}" dt="2018-11-07T00:19:30.690" v="1861" actId="1076"/>
          <ac:spMkLst>
            <pc:docMk/>
            <pc:sldMk cId="3911157321" sldId="875"/>
            <ac:spMk id="2" creationId="{2377C5CD-CEB0-4028-BA3F-28EFBF806D15}"/>
          </ac:spMkLst>
        </pc:spChg>
        <pc:spChg chg="add mod">
          <ac:chgData name="真城 佐竹" userId="63a3f2e415809511" providerId="LiveId" clId="{CAAD30F8-17BF-4FC2-8D88-8BBF4811349B}" dt="2018-11-07T00:09:15.813" v="1656" actId="1076"/>
          <ac:spMkLst>
            <pc:docMk/>
            <pc:sldMk cId="3911157321" sldId="875"/>
            <ac:spMk id="3" creationId="{F83479A9-9DD4-4041-9DA2-D7C3D873C650}"/>
          </ac:spMkLst>
        </pc:spChg>
        <pc:spChg chg="add del">
          <ac:chgData name="真城 佐竹" userId="63a3f2e415809511" providerId="LiveId" clId="{CAAD30F8-17BF-4FC2-8D88-8BBF4811349B}" dt="2018-11-07T00:14:20.451" v="1794"/>
          <ac:spMkLst>
            <pc:docMk/>
            <pc:sldMk cId="3911157321" sldId="875"/>
            <ac:spMk id="4" creationId="{C1A87F44-D762-4379-A0A2-9AC515B59CF9}"/>
          </ac:spMkLst>
        </pc:spChg>
      </pc:sldChg>
      <pc:sldChg chg="modSp add">
        <pc:chgData name="真城 佐竹" userId="63a3f2e415809511" providerId="LiveId" clId="{CAAD30F8-17BF-4FC2-8D88-8BBF4811349B}" dt="2018-11-07T00:13:45.781" v="1792"/>
        <pc:sldMkLst>
          <pc:docMk/>
          <pc:sldMk cId="2772718495" sldId="877"/>
        </pc:sldMkLst>
        <pc:spChg chg="mod">
          <ac:chgData name="真城 佐竹" userId="63a3f2e415809511" providerId="LiveId" clId="{CAAD30F8-17BF-4FC2-8D88-8BBF4811349B}" dt="2018-11-07T00:13:45.781" v="1792"/>
          <ac:spMkLst>
            <pc:docMk/>
            <pc:sldMk cId="2772718495" sldId="877"/>
            <ac:spMk id="2" creationId="{2377C5CD-CEB0-4028-BA3F-28EFBF806D15}"/>
          </ac:spMkLst>
        </pc:spChg>
        <pc:spChg chg="mod">
          <ac:chgData name="真城 佐竹" userId="63a3f2e415809511" providerId="LiveId" clId="{CAAD30F8-17BF-4FC2-8D88-8BBF4811349B}" dt="2018-11-07T00:10:47.384" v="1714"/>
          <ac:spMkLst>
            <pc:docMk/>
            <pc:sldMk cId="2772718495" sldId="877"/>
            <ac:spMk id="3" creationId="{F83479A9-9DD4-4041-9DA2-D7C3D873C650}"/>
          </ac:spMkLst>
        </pc:spChg>
      </pc:sldChg>
      <pc:sldChg chg="addSp modSp add">
        <pc:chgData name="真城 佐竹" userId="63a3f2e415809511" providerId="LiveId" clId="{CAAD30F8-17BF-4FC2-8D88-8BBF4811349B}" dt="2018-11-07T00:16:02.334" v="1814" actId="20577"/>
        <pc:sldMkLst>
          <pc:docMk/>
          <pc:sldMk cId="4057741510" sldId="878"/>
        </pc:sldMkLst>
        <pc:spChg chg="add mod">
          <ac:chgData name="真城 佐竹" userId="63a3f2e415809511" providerId="LiveId" clId="{CAAD30F8-17BF-4FC2-8D88-8BBF4811349B}" dt="2018-11-07T00:16:02.334" v="1814" actId="20577"/>
          <ac:spMkLst>
            <pc:docMk/>
            <pc:sldMk cId="4057741510" sldId="878"/>
            <ac:spMk id="2" creationId="{466F12D0-AECF-44ED-8C12-F868008FF1B3}"/>
          </ac:spMkLst>
        </pc:spChg>
      </pc:sldChg>
      <pc:sldChg chg="addSp modSp add">
        <pc:chgData name="真城 佐竹" userId="63a3f2e415809511" providerId="LiveId" clId="{CAAD30F8-17BF-4FC2-8D88-8BBF4811349B}" dt="2018-11-07T00:16:14.270" v="1815" actId="1076"/>
        <pc:sldMkLst>
          <pc:docMk/>
          <pc:sldMk cId="3592042446" sldId="879"/>
        </pc:sldMkLst>
        <pc:spChg chg="add mod">
          <ac:chgData name="真城 佐竹" userId="63a3f2e415809511" providerId="LiveId" clId="{CAAD30F8-17BF-4FC2-8D88-8BBF4811349B}" dt="2018-11-07T00:16:14.270" v="1815" actId="1076"/>
          <ac:spMkLst>
            <pc:docMk/>
            <pc:sldMk cId="3592042446" sldId="879"/>
            <ac:spMk id="2" creationId="{3649EAA6-F96E-4BDD-A14D-5D77F27CD77E}"/>
          </ac:spMkLst>
        </pc:spChg>
      </pc:sldChg>
      <pc:sldChg chg="addSp modSp add">
        <pc:chgData name="真城 佐竹" userId="63a3f2e415809511" providerId="LiveId" clId="{CAAD30F8-17BF-4FC2-8D88-8BBF4811349B}" dt="2018-11-07T00:18:22.731" v="1850" actId="1076"/>
        <pc:sldMkLst>
          <pc:docMk/>
          <pc:sldMk cId="313602591" sldId="880"/>
        </pc:sldMkLst>
        <pc:spChg chg="add mod">
          <ac:chgData name="真城 佐竹" userId="63a3f2e415809511" providerId="LiveId" clId="{CAAD30F8-17BF-4FC2-8D88-8BBF4811349B}" dt="2018-11-07T00:18:22.731" v="1850" actId="1076"/>
          <ac:spMkLst>
            <pc:docMk/>
            <pc:sldMk cId="313602591" sldId="880"/>
            <ac:spMk id="2" creationId="{C5A99B13-2BEC-4E1D-8494-8757191A95C7}"/>
          </ac:spMkLst>
        </pc:spChg>
      </pc:sldChg>
      <pc:sldChg chg="delSp modSp add">
        <pc:chgData name="真城 佐竹" userId="63a3f2e415809511" providerId="LiveId" clId="{CAAD30F8-17BF-4FC2-8D88-8BBF4811349B}" dt="2018-11-07T00:20:29.608" v="1868" actId="1076"/>
        <pc:sldMkLst>
          <pc:docMk/>
          <pc:sldMk cId="154701265" sldId="881"/>
        </pc:sldMkLst>
        <pc:spChg chg="mod">
          <ac:chgData name="真城 佐竹" userId="63a3f2e415809511" providerId="LiveId" clId="{CAAD30F8-17BF-4FC2-8D88-8BBF4811349B}" dt="2018-11-07T00:20:29.608" v="1868" actId="1076"/>
          <ac:spMkLst>
            <pc:docMk/>
            <pc:sldMk cId="154701265" sldId="881"/>
            <ac:spMk id="2" creationId="{2377C5CD-CEB0-4028-BA3F-28EFBF806D15}"/>
          </ac:spMkLst>
        </pc:spChg>
        <pc:spChg chg="del">
          <ac:chgData name="真城 佐竹" userId="63a3f2e415809511" providerId="LiveId" clId="{CAAD30F8-17BF-4FC2-8D88-8BBF4811349B}" dt="2018-11-07T00:20:14.742" v="1864" actId="478"/>
          <ac:spMkLst>
            <pc:docMk/>
            <pc:sldMk cId="154701265" sldId="881"/>
            <ac:spMk id="3" creationId="{F83479A9-9DD4-4041-9DA2-D7C3D873C650}"/>
          </ac:spMkLst>
        </pc:spChg>
      </pc:sldChg>
      <pc:sldChg chg="delSp modSp add">
        <pc:chgData name="真城 佐竹" userId="63a3f2e415809511" providerId="LiveId" clId="{CAAD30F8-17BF-4FC2-8D88-8BBF4811349B}" dt="2018-11-07T00:23:30.712" v="1939" actId="1076"/>
        <pc:sldMkLst>
          <pc:docMk/>
          <pc:sldMk cId="458465102" sldId="882"/>
        </pc:sldMkLst>
        <pc:spChg chg="mod">
          <ac:chgData name="真城 佐竹" userId="63a3f2e415809511" providerId="LiveId" clId="{CAAD30F8-17BF-4FC2-8D88-8BBF4811349B}" dt="2018-11-07T00:23:30.712" v="1939" actId="1076"/>
          <ac:spMkLst>
            <pc:docMk/>
            <pc:sldMk cId="458465102" sldId="882"/>
            <ac:spMk id="2" creationId="{2377C5CD-CEB0-4028-BA3F-28EFBF806D15}"/>
          </ac:spMkLst>
        </pc:spChg>
        <pc:spChg chg="del">
          <ac:chgData name="真城 佐竹" userId="63a3f2e415809511" providerId="LiveId" clId="{CAAD30F8-17BF-4FC2-8D88-8BBF4811349B}" dt="2018-11-07T00:23:16.507" v="1935" actId="478"/>
          <ac:spMkLst>
            <pc:docMk/>
            <pc:sldMk cId="458465102" sldId="882"/>
            <ac:spMk id="3" creationId="{F83479A9-9DD4-4041-9DA2-D7C3D873C650}"/>
          </ac:spMkLst>
        </pc:spChg>
      </pc:sldChg>
      <pc:sldChg chg="delSp modSp add">
        <pc:chgData name="真城 佐竹" userId="63a3f2e415809511" providerId="LiveId" clId="{CAAD30F8-17BF-4FC2-8D88-8BBF4811349B}" dt="2018-11-07T00:24:37.016" v="1949" actId="1076"/>
        <pc:sldMkLst>
          <pc:docMk/>
          <pc:sldMk cId="3053190899" sldId="883"/>
        </pc:sldMkLst>
        <pc:spChg chg="mod">
          <ac:chgData name="真城 佐竹" userId="63a3f2e415809511" providerId="LiveId" clId="{CAAD30F8-17BF-4FC2-8D88-8BBF4811349B}" dt="2018-11-07T00:24:37.016" v="1949" actId="1076"/>
          <ac:spMkLst>
            <pc:docMk/>
            <pc:sldMk cId="3053190899" sldId="883"/>
            <ac:spMk id="2" creationId="{2377C5CD-CEB0-4028-BA3F-28EFBF806D15}"/>
          </ac:spMkLst>
        </pc:spChg>
        <pc:spChg chg="del">
          <ac:chgData name="真城 佐竹" userId="63a3f2e415809511" providerId="LiveId" clId="{CAAD30F8-17BF-4FC2-8D88-8BBF4811349B}" dt="2018-11-07T00:24:30.142" v="1947" actId="478"/>
          <ac:spMkLst>
            <pc:docMk/>
            <pc:sldMk cId="3053190899" sldId="883"/>
            <ac:spMk id="3" creationId="{F83479A9-9DD4-4041-9DA2-D7C3D873C650}"/>
          </ac:spMkLst>
        </pc:spChg>
      </pc:sldChg>
      <pc:sldChg chg="delSp modSp add">
        <pc:chgData name="真城 佐竹" userId="63a3f2e415809511" providerId="LiveId" clId="{CAAD30F8-17BF-4FC2-8D88-8BBF4811349B}" dt="2018-11-07T00:25:36.277" v="1954" actId="1076"/>
        <pc:sldMkLst>
          <pc:docMk/>
          <pc:sldMk cId="183899918" sldId="884"/>
        </pc:sldMkLst>
        <pc:spChg chg="mod">
          <ac:chgData name="真城 佐竹" userId="63a3f2e415809511" providerId="LiveId" clId="{CAAD30F8-17BF-4FC2-8D88-8BBF4811349B}" dt="2018-11-07T00:25:36.277" v="1954" actId="1076"/>
          <ac:spMkLst>
            <pc:docMk/>
            <pc:sldMk cId="183899918" sldId="884"/>
            <ac:spMk id="2" creationId="{2377C5CD-CEB0-4028-BA3F-28EFBF806D15}"/>
          </ac:spMkLst>
        </pc:spChg>
        <pc:spChg chg="del">
          <ac:chgData name="真城 佐竹" userId="63a3f2e415809511" providerId="LiveId" clId="{CAAD30F8-17BF-4FC2-8D88-8BBF4811349B}" dt="2018-11-07T00:25:18.814" v="1951" actId="478"/>
          <ac:spMkLst>
            <pc:docMk/>
            <pc:sldMk cId="183899918" sldId="884"/>
            <ac:spMk id="3" creationId="{F83479A9-9DD4-4041-9DA2-D7C3D873C650}"/>
          </ac:spMkLst>
        </pc:spChg>
      </pc:sldChg>
      <pc:sldChg chg="addSp modAnim">
        <pc:chgData name="真城 佐竹" userId="63a3f2e415809511" providerId="LiveId" clId="{CAAD30F8-17BF-4FC2-8D88-8BBF4811349B}" dt="2018-11-08T07:00:28.726" v="1989"/>
        <pc:sldMkLst>
          <pc:docMk/>
          <pc:sldMk cId="2166656387" sldId="885"/>
        </pc:sldMkLst>
        <pc:spChg chg="add">
          <ac:chgData name="真城 佐竹" userId="63a3f2e415809511" providerId="LiveId" clId="{CAAD30F8-17BF-4FC2-8D88-8BBF4811349B}" dt="2018-11-08T06:59:47.482" v="1985"/>
          <ac:spMkLst>
            <pc:docMk/>
            <pc:sldMk cId="2166656387" sldId="885"/>
            <ac:spMk id="12" creationId="{02438B74-91DC-40D7-9026-2B119B9AF41A}"/>
          </ac:spMkLst>
        </pc:spChg>
        <pc:spChg chg="add">
          <ac:chgData name="真城 佐竹" userId="63a3f2e415809511" providerId="LiveId" clId="{CAAD30F8-17BF-4FC2-8D88-8BBF4811349B}" dt="2018-11-08T07:00:06.939" v="1986"/>
          <ac:spMkLst>
            <pc:docMk/>
            <pc:sldMk cId="2166656387" sldId="885"/>
            <ac:spMk id="13" creationId="{5E60B186-59E1-40DB-A72C-1CEB00ABE246}"/>
          </ac:spMkLst>
        </pc:spChg>
        <pc:spChg chg="add">
          <ac:chgData name="真城 佐竹" userId="63a3f2e415809511" providerId="LiveId" clId="{CAAD30F8-17BF-4FC2-8D88-8BBF4811349B}" dt="2018-11-08T07:00:15.164" v="1987"/>
          <ac:spMkLst>
            <pc:docMk/>
            <pc:sldMk cId="2166656387" sldId="885"/>
            <ac:spMk id="14" creationId="{B0C0899B-6D16-4C62-BA7D-A8573652563F}"/>
          </ac:spMkLst>
        </pc:spChg>
        <pc:spChg chg="add">
          <ac:chgData name="真城 佐竹" userId="63a3f2e415809511" providerId="LiveId" clId="{CAAD30F8-17BF-4FC2-8D88-8BBF4811349B}" dt="2018-11-08T07:00:24.165" v="1988"/>
          <ac:spMkLst>
            <pc:docMk/>
            <pc:sldMk cId="2166656387" sldId="885"/>
            <ac:spMk id="18" creationId="{0CD8C110-8AF4-41F6-9CD4-F4E9318B101A}"/>
          </ac:spMkLst>
        </pc:spChg>
      </pc:sldChg>
    </pc:docChg>
  </pc:docChgLst>
  <pc:docChgLst>
    <pc:chgData name="佐竹 真城" userId="63a3f2e415809511" providerId="LiveId" clId="{DE6FF302-C2F8-4A84-9FF3-E91A18D3CC1F}"/>
    <pc:docChg chg="modSld">
      <pc:chgData name="佐竹 真城" userId="63a3f2e415809511" providerId="LiveId" clId="{DE6FF302-C2F8-4A84-9FF3-E91A18D3CC1F}" dt="2022-10-19T01:29:10.939" v="0" actId="6549"/>
      <pc:docMkLst>
        <pc:docMk/>
      </pc:docMkLst>
      <pc:sldChg chg="modNotesTx">
        <pc:chgData name="佐竹 真城" userId="63a3f2e415809511" providerId="LiveId" clId="{DE6FF302-C2F8-4A84-9FF3-E91A18D3CC1F}" dt="2022-10-19T01:29:10.939" v="0" actId="6549"/>
        <pc:sldMkLst>
          <pc:docMk/>
          <pc:sldMk cId="2180152398" sldId="89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50375" cy="497367"/>
          </a:xfrm>
          <a:prstGeom prst="rect">
            <a:avLst/>
          </a:prstGeom>
        </p:spPr>
        <p:txBody>
          <a:bodyPr vert="horz" lIns="92228" tIns="46114" rIns="92228" bIns="46114" rtlCol="0"/>
          <a:lstStyle>
            <a:lvl1pPr algn="l">
              <a:defRPr sz="1200"/>
            </a:lvl1p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2"/>
          </p:nvPr>
        </p:nvSpPr>
        <p:spPr>
          <a:xfrm>
            <a:off x="2" y="9440372"/>
            <a:ext cx="2950375" cy="497366"/>
          </a:xfrm>
          <a:prstGeom prst="rect">
            <a:avLst/>
          </a:prstGeom>
        </p:spPr>
        <p:txBody>
          <a:bodyPr vert="horz" lIns="92228" tIns="46114" rIns="92228" bIns="46114" rtlCol="0" anchor="b"/>
          <a:lstStyle>
            <a:lvl1pPr algn="l">
              <a:defRPr sz="1200"/>
            </a:lvl1pPr>
          </a:lstStyle>
          <a:p>
            <a:endParaRPr kumimoji="1" lang="ja-JP" altLang="en-US" dirty="0">
              <a:latin typeface="游ゴシック" panose="020B0400000000000000" pitchFamily="50" charset="-128"/>
              <a:ea typeface="游ゴシック" panose="020B0400000000000000" pitchFamily="50" charset="-128"/>
            </a:endParaRPr>
          </a:p>
        </p:txBody>
      </p:sp>
      <p:sp>
        <p:nvSpPr>
          <p:cNvPr id="5" name="スライド番号プレースホルダー 4"/>
          <p:cNvSpPr>
            <a:spLocks noGrp="1"/>
          </p:cNvSpPr>
          <p:nvPr>
            <p:ph type="sldNum" sz="quarter" idx="3"/>
          </p:nvPr>
        </p:nvSpPr>
        <p:spPr>
          <a:xfrm>
            <a:off x="3855221" y="9440372"/>
            <a:ext cx="2950374" cy="497366"/>
          </a:xfrm>
          <a:prstGeom prst="rect">
            <a:avLst/>
          </a:prstGeom>
        </p:spPr>
        <p:txBody>
          <a:bodyPr vert="horz" lIns="92228" tIns="46114" rIns="92228" bIns="46114" rtlCol="0" anchor="b"/>
          <a:lstStyle>
            <a:lvl1pPr algn="r">
              <a:defRPr sz="1200"/>
            </a:lvl1pPr>
          </a:lstStyle>
          <a:p>
            <a:fld id="{7C54E409-6E99-4767-81BA-B1EA9C9BB80F}" type="slidenum">
              <a:rPr kumimoji="1" lang="ja-JP" altLang="en-US" smtClean="0">
                <a:latin typeface="游ゴシック" panose="020B0400000000000000" pitchFamily="50" charset="-128"/>
                <a:ea typeface="游ゴシック" panose="020B0400000000000000" pitchFamily="50" charset="-128"/>
              </a:rPr>
              <a:t>‹#›</a:t>
            </a:fld>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0185773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787" cy="496967"/>
          </a:xfrm>
          <a:prstGeom prst="rect">
            <a:avLst/>
          </a:prstGeom>
        </p:spPr>
        <p:txBody>
          <a:bodyPr vert="horz" lIns="95676" tIns="47839" rIns="95676" bIns="47839" rtlCol="0"/>
          <a:lstStyle>
            <a:lvl1pPr algn="l">
              <a:defRPr sz="1300">
                <a:latin typeface="游ゴシック" panose="020B0400000000000000" pitchFamily="50" charset="-128"/>
                <a:ea typeface="游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55840" y="0"/>
            <a:ext cx="2949787" cy="496967"/>
          </a:xfrm>
          <a:prstGeom prst="rect">
            <a:avLst/>
          </a:prstGeom>
        </p:spPr>
        <p:txBody>
          <a:bodyPr vert="horz" lIns="95676" tIns="47839" rIns="95676" bIns="47839" rtlCol="0"/>
          <a:lstStyle>
            <a:lvl1pPr algn="r">
              <a:defRPr sz="1300">
                <a:latin typeface="游ゴシック" panose="020B0400000000000000" pitchFamily="50" charset="-128"/>
                <a:ea typeface="游ゴシック" panose="020B0400000000000000" pitchFamily="50" charset="-128"/>
              </a:defRPr>
            </a:lvl1pPr>
          </a:lstStyle>
          <a:p>
            <a:r>
              <a:rPr lang="en-US" altLang="ja-JP" dirty="0"/>
              <a:t>2017/8/27</a:t>
            </a:r>
            <a:endParaRPr lang="ja-JP" altLang="en-US" dirty="0"/>
          </a:p>
        </p:txBody>
      </p:sp>
      <p:sp>
        <p:nvSpPr>
          <p:cNvPr id="4" name="スライド イメージ プレースホルダー 3"/>
          <p:cNvSpPr>
            <a:spLocks noGrp="1" noRot="1" noChangeAspect="1"/>
          </p:cNvSpPr>
          <p:nvPr>
            <p:ph type="sldImg" idx="2"/>
          </p:nvPr>
        </p:nvSpPr>
        <p:spPr>
          <a:xfrm>
            <a:off x="919163" y="744538"/>
            <a:ext cx="4968875" cy="3727450"/>
          </a:xfrm>
          <a:prstGeom prst="rect">
            <a:avLst/>
          </a:prstGeom>
          <a:noFill/>
          <a:ln w="12700">
            <a:solidFill>
              <a:prstClr val="black"/>
            </a:solidFill>
          </a:ln>
        </p:spPr>
        <p:txBody>
          <a:bodyPr vert="horz" lIns="95676" tIns="47839" rIns="95676" bIns="47839" rtlCol="0" anchor="ctr"/>
          <a:lstStyle/>
          <a:p>
            <a:endParaRPr lang="ja-JP" altLang="en-US" dirty="0"/>
          </a:p>
        </p:txBody>
      </p:sp>
      <p:sp>
        <p:nvSpPr>
          <p:cNvPr id="5" name="ノート プレースホルダー 4"/>
          <p:cNvSpPr>
            <a:spLocks noGrp="1"/>
          </p:cNvSpPr>
          <p:nvPr>
            <p:ph type="body" sz="quarter" idx="3"/>
          </p:nvPr>
        </p:nvSpPr>
        <p:spPr>
          <a:xfrm>
            <a:off x="680721" y="4721189"/>
            <a:ext cx="5445760" cy="4472702"/>
          </a:xfrm>
          <a:prstGeom prst="rect">
            <a:avLst/>
          </a:prstGeom>
        </p:spPr>
        <p:txBody>
          <a:bodyPr vert="horz" lIns="95676" tIns="47839" rIns="95676" bIns="47839"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440646"/>
            <a:ext cx="2949787" cy="496967"/>
          </a:xfrm>
          <a:prstGeom prst="rect">
            <a:avLst/>
          </a:prstGeom>
        </p:spPr>
        <p:txBody>
          <a:bodyPr vert="horz" lIns="95676" tIns="47839" rIns="95676" bIns="47839" rtlCol="0" anchor="b"/>
          <a:lstStyle>
            <a:lvl1pPr algn="l">
              <a:defRPr sz="1300">
                <a:latin typeface="游ゴシック" panose="020B0400000000000000" pitchFamily="50" charset="-128"/>
                <a:ea typeface="游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40" y="9440646"/>
            <a:ext cx="2949787" cy="496967"/>
          </a:xfrm>
          <a:prstGeom prst="rect">
            <a:avLst/>
          </a:prstGeom>
        </p:spPr>
        <p:txBody>
          <a:bodyPr vert="horz" lIns="95676" tIns="47839" rIns="95676" bIns="47839" rtlCol="0" anchor="b"/>
          <a:lstStyle>
            <a:lvl1pPr algn="r">
              <a:defRPr sz="1300">
                <a:latin typeface="游ゴシック" panose="020B0400000000000000" pitchFamily="50" charset="-128"/>
                <a:ea typeface="游ゴシック" panose="020B0400000000000000" pitchFamily="50" charset="-128"/>
              </a:defRPr>
            </a:lvl1pPr>
          </a:lstStyle>
          <a:p>
            <a:fld id="{65FFDD6E-BD08-4936-9BD9-3819A70769CF}" type="slidenum">
              <a:rPr lang="ja-JP" altLang="en-US" smtClean="0"/>
              <a:pPr/>
              <a:t>‹#›</a:t>
            </a:fld>
            <a:endParaRPr lang="ja-JP" altLang="en-US" dirty="0"/>
          </a:p>
        </p:txBody>
      </p:sp>
    </p:spTree>
    <p:extLst>
      <p:ext uri="{BB962C8B-B14F-4D97-AF65-F5344CB8AC3E}">
        <p14:creationId xmlns:p14="http://schemas.microsoft.com/office/powerpoint/2010/main" val="2139093604"/>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kumimoji="1" sz="1200" kern="1200">
        <a:solidFill>
          <a:schemeClr val="tx1"/>
        </a:solidFill>
        <a:latin typeface="游ゴシック" panose="020B0400000000000000" pitchFamily="50" charset="-128"/>
        <a:ea typeface="游ゴシック" panose="020B0400000000000000" pitchFamily="50" charset="-128"/>
        <a:cs typeface="+mn-cs"/>
      </a:defRPr>
    </a:lvl1pPr>
    <a:lvl2pPr marL="457200" algn="l" defTabSz="914400" rtl="0" eaLnBrk="1" latinLnBrk="0" hangingPunct="1">
      <a:defRPr kumimoji="1" sz="1200" kern="1200">
        <a:solidFill>
          <a:schemeClr val="tx1"/>
        </a:solidFill>
        <a:latin typeface="游ゴシック" panose="020B0400000000000000" pitchFamily="50" charset="-128"/>
        <a:ea typeface="游ゴシック" panose="020B0400000000000000" pitchFamily="50" charset="-128"/>
        <a:cs typeface="+mn-cs"/>
      </a:defRPr>
    </a:lvl2pPr>
    <a:lvl3pPr marL="914400" algn="l" defTabSz="914400" rtl="0" eaLnBrk="1" latinLnBrk="0" hangingPunct="1">
      <a:defRPr kumimoji="1" sz="1200" kern="1200">
        <a:solidFill>
          <a:schemeClr val="tx1"/>
        </a:solidFill>
        <a:latin typeface="游ゴシック" panose="020B0400000000000000" pitchFamily="50" charset="-128"/>
        <a:ea typeface="游ゴシック" panose="020B0400000000000000" pitchFamily="50" charset="-128"/>
        <a:cs typeface="+mn-cs"/>
      </a:defRPr>
    </a:lvl3pPr>
    <a:lvl4pPr marL="1371600" algn="l" defTabSz="914400" rtl="0" eaLnBrk="1" latinLnBrk="0" hangingPunct="1">
      <a:defRPr kumimoji="1" sz="1200" kern="1200">
        <a:solidFill>
          <a:schemeClr val="tx1"/>
        </a:solidFill>
        <a:latin typeface="游ゴシック" panose="020B0400000000000000" pitchFamily="50" charset="-128"/>
        <a:ea typeface="游ゴシック" panose="020B0400000000000000" pitchFamily="50" charset="-128"/>
        <a:cs typeface="+mn-cs"/>
      </a:defRPr>
    </a:lvl4pPr>
    <a:lvl5pPr marL="1828800" algn="l" defTabSz="914400" rtl="0" eaLnBrk="1" latinLnBrk="0" hangingPunct="1">
      <a:defRPr kumimoji="1" sz="1200" kern="1200">
        <a:solidFill>
          <a:schemeClr val="tx1"/>
        </a:solidFill>
        <a:latin typeface="游ゴシック" panose="020B0400000000000000" pitchFamily="50" charset="-128"/>
        <a:ea typeface="游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49929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・幼少期から秀逸性を見せる</a:t>
            </a:r>
            <a:endParaRPr kumimoji="1" lang="en-US" altLang="ja-JP" dirty="0"/>
          </a:p>
          <a:p>
            <a:r>
              <a:rPr kumimoji="1" lang="ja-JP" altLang="en-US" dirty="0"/>
              <a:t>①河原で石を数えながら積んで遊ぶ源信。そこに後の師となる良源が通りかかり、問いを投げかける。</a:t>
            </a:r>
          </a:p>
        </p:txBody>
      </p:sp>
      <p:sp>
        <p:nvSpPr>
          <p:cNvPr id="4" name="日付プレースホルダー 3">
            <a:extLst>
              <a:ext uri="{FF2B5EF4-FFF2-40B4-BE49-F238E27FC236}">
                <a16:creationId xmlns:a16="http://schemas.microsoft.com/office/drawing/2014/main" id="{70A7116F-1335-4F04-8BBA-CF9363F4172E}"/>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052389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・即答する源信。良源は感心しながら、河原に腰を下ろして昼食をとる。</a:t>
            </a:r>
            <a:endParaRPr kumimoji="1" lang="en-US" altLang="ja-JP" dirty="0"/>
          </a:p>
          <a:p>
            <a:r>
              <a:rPr kumimoji="1" lang="ja-JP" altLang="en-US" dirty="0"/>
              <a:t>・昼食後、良源は弁当箱を川で洗おうとするが、そこで源信から声をかけられる。</a:t>
            </a:r>
            <a:endParaRPr kumimoji="1" lang="en-US" altLang="ja-JP" dirty="0"/>
          </a:p>
          <a:p>
            <a:endParaRPr kumimoji="1" lang="ja-JP" altLang="en-US" dirty="0"/>
          </a:p>
        </p:txBody>
      </p:sp>
      <p:sp>
        <p:nvSpPr>
          <p:cNvPr id="4" name="日付プレースホルダー 3">
            <a:extLst>
              <a:ext uri="{FF2B5EF4-FFF2-40B4-BE49-F238E27FC236}">
                <a16:creationId xmlns:a16="http://schemas.microsoft.com/office/drawing/2014/main" id="{70A7116F-1335-4F04-8BBA-CF9363F4172E}"/>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9209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・それに対して良源は仏教の真理を説く。</a:t>
            </a:r>
          </a:p>
        </p:txBody>
      </p:sp>
      <p:sp>
        <p:nvSpPr>
          <p:cNvPr id="4" name="日付プレースホルダー 3">
            <a:extLst>
              <a:ext uri="{FF2B5EF4-FFF2-40B4-BE49-F238E27FC236}">
                <a16:creationId xmlns:a16="http://schemas.microsoft.com/office/drawing/2014/main" id="{70A7116F-1335-4F04-8BBA-CF9363F4172E}"/>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560359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・そして、仏教にもとづけば、きれい・きたないということは気にしないと告げる。</a:t>
            </a:r>
          </a:p>
        </p:txBody>
      </p:sp>
      <p:sp>
        <p:nvSpPr>
          <p:cNvPr id="4" name="日付プレースホルダー 3">
            <a:extLst>
              <a:ext uri="{FF2B5EF4-FFF2-40B4-BE49-F238E27FC236}">
                <a16:creationId xmlns:a16="http://schemas.microsoft.com/office/drawing/2014/main" id="{70A7116F-1335-4F04-8BBA-CF9363F4172E}"/>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145244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・仏教の真理に基づいた質問が源信から発せられ、良源は驚く。</a:t>
            </a:r>
            <a:endParaRPr kumimoji="1" lang="en-US" altLang="ja-JP" dirty="0"/>
          </a:p>
          <a:p>
            <a:r>
              <a:rPr kumimoji="1" lang="ja-JP" altLang="en-US" dirty="0"/>
              <a:t>・それをうけて、良源が母の元へ連れて行かせ、出家させるよう勧める</a:t>
            </a:r>
            <a:endParaRPr kumimoji="1" lang="en-US" altLang="ja-JP" dirty="0"/>
          </a:p>
          <a:p>
            <a:r>
              <a:rPr kumimoji="1" lang="ja-JP" altLang="en-US" dirty="0"/>
              <a:t>・比叡山に登ってからも、絶倫と称されるほどに秀逸であった。</a:t>
            </a:r>
            <a:endParaRPr kumimoji="1" lang="en-US" altLang="ja-JP" dirty="0"/>
          </a:p>
          <a:p>
            <a:r>
              <a:rPr kumimoji="1" lang="ja-JP" altLang="en-US" dirty="0"/>
              <a:t>・ただし、これは江戸時代に制作された伝記に見られるもので、史実ではないと思われる。</a:t>
            </a:r>
            <a:endParaRPr kumimoji="1" lang="en-US" altLang="ja-JP" dirty="0"/>
          </a:p>
          <a:p>
            <a:r>
              <a:rPr kumimoji="1" lang="ja-JP" altLang="en-US" dirty="0"/>
              <a:t>・しかし翻ってみれば、釈尊の伝説と同様、このようなエピソードを付加させるだけの秀逸性があったということ。</a:t>
            </a:r>
          </a:p>
        </p:txBody>
      </p:sp>
      <p:sp>
        <p:nvSpPr>
          <p:cNvPr id="4" name="日付プレースホルダー 3">
            <a:extLst>
              <a:ext uri="{FF2B5EF4-FFF2-40B4-BE49-F238E27FC236}">
                <a16:creationId xmlns:a16="http://schemas.microsoft.com/office/drawing/2014/main" id="{70A7116F-1335-4F04-8BBA-CF9363F4172E}"/>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7126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15</a:t>
            </a:r>
            <a:r>
              <a:rPr kumimoji="1" lang="ja-JP" altLang="en-US" dirty="0"/>
              <a:t>歳の夏、宮中で行われた法華八講（</a:t>
            </a:r>
            <a:r>
              <a:rPr kumimoji="1" lang="en-US" altLang="ja-JP" dirty="0"/>
              <a:t>『</a:t>
            </a:r>
            <a:r>
              <a:rPr kumimoji="1" lang="ja-JP" altLang="en-US" dirty="0"/>
              <a:t>法華経</a:t>
            </a:r>
            <a:r>
              <a:rPr kumimoji="1" lang="en-US" altLang="ja-JP" dirty="0"/>
              <a:t>』8</a:t>
            </a:r>
            <a:r>
              <a:rPr kumimoji="1" lang="ja-JP" altLang="en-US" dirty="0"/>
              <a:t>巻を</a:t>
            </a:r>
            <a:r>
              <a:rPr kumimoji="1" lang="en-US" altLang="ja-JP" dirty="0"/>
              <a:t>1</a:t>
            </a:r>
            <a:r>
              <a:rPr kumimoji="1" lang="ja-JP" altLang="en-US" dirty="0"/>
              <a:t>巻ずつ講義する法会）の講師の</a:t>
            </a:r>
            <a:r>
              <a:rPr kumimoji="1" lang="en-US" altLang="ja-JP" dirty="0"/>
              <a:t>1</a:t>
            </a:r>
            <a:r>
              <a:rPr kumimoji="1" lang="ja-JP" altLang="en-US" dirty="0"/>
              <a:t>人に選ばれ、講義自体も大変好評であった。</a:t>
            </a:r>
            <a:endParaRPr kumimoji="1" lang="en-US" altLang="ja-JP" dirty="0"/>
          </a:p>
          <a:p>
            <a:r>
              <a:rPr kumimoji="1" lang="ja-JP" altLang="en-US" dirty="0"/>
              <a:t>・母への贈り物について、公請（朝廷から講義に招かれたこと）の施物や恩賜（天皇から下賜された）の御衣といわれる。</a:t>
            </a:r>
          </a:p>
        </p:txBody>
      </p:sp>
      <p:sp>
        <p:nvSpPr>
          <p:cNvPr id="4" name="日付プレースホルダー 3">
            <a:extLst>
              <a:ext uri="{FF2B5EF4-FFF2-40B4-BE49-F238E27FC236}">
                <a16:creationId xmlns:a16="http://schemas.microsoft.com/office/drawing/2014/main" id="{231DEE20-54E7-4EBC-9274-55B11C70348D}"/>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124329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15</a:t>
            </a:r>
            <a:r>
              <a:rPr kumimoji="1" lang="ja-JP" altLang="en-US" dirty="0"/>
              <a:t>歳の夏、宮中で行われた法華八講（</a:t>
            </a:r>
            <a:r>
              <a:rPr kumimoji="1" lang="en-US" altLang="ja-JP" dirty="0"/>
              <a:t>『</a:t>
            </a:r>
            <a:r>
              <a:rPr kumimoji="1" lang="ja-JP" altLang="en-US" dirty="0"/>
              <a:t>法華経</a:t>
            </a:r>
            <a:r>
              <a:rPr kumimoji="1" lang="en-US" altLang="ja-JP" dirty="0"/>
              <a:t>』8</a:t>
            </a:r>
            <a:r>
              <a:rPr kumimoji="1" lang="ja-JP" altLang="en-US" dirty="0"/>
              <a:t>巻を</a:t>
            </a:r>
            <a:r>
              <a:rPr kumimoji="1" lang="en-US" altLang="ja-JP" dirty="0"/>
              <a:t>1</a:t>
            </a:r>
            <a:r>
              <a:rPr kumimoji="1" lang="ja-JP" altLang="en-US" dirty="0"/>
              <a:t>巻ずつ講義する法会）の講師の</a:t>
            </a:r>
            <a:r>
              <a:rPr kumimoji="1" lang="en-US" altLang="ja-JP" dirty="0"/>
              <a:t>1</a:t>
            </a:r>
            <a:r>
              <a:rPr kumimoji="1" lang="ja-JP" altLang="en-US" dirty="0"/>
              <a:t>人に選ばれ、講義自体も大変好評であった。</a:t>
            </a:r>
            <a:endParaRPr kumimoji="1" lang="en-US" altLang="ja-JP" dirty="0"/>
          </a:p>
          <a:p>
            <a:r>
              <a:rPr kumimoji="1" lang="ja-JP" altLang="en-US" dirty="0"/>
              <a:t>・母への贈り物について、公請（朝廷から講義に招かれたこと）の施物や恩賜（天皇から下賜された）の御衣といわれる。</a:t>
            </a:r>
          </a:p>
        </p:txBody>
      </p:sp>
      <p:sp>
        <p:nvSpPr>
          <p:cNvPr id="4" name="日付プレースホルダー 3">
            <a:extLst>
              <a:ext uri="{FF2B5EF4-FFF2-40B4-BE49-F238E27FC236}">
                <a16:creationId xmlns:a16="http://schemas.microsoft.com/office/drawing/2014/main" id="{231DEE20-54E7-4EBC-9274-55B11C70348D}"/>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635025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231DEE20-54E7-4EBC-9274-55B11C70348D}"/>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740546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231DEE20-54E7-4EBC-9274-55B11C70348D}"/>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14093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90FF83BB-24A4-4AA7-8F79-8BBD40CA2008}"/>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63278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・今回は、七高僧のうち、日本の源信和尚と源空聖人についてみていく。</a:t>
            </a:r>
          </a:p>
          <a:p>
            <a:endParaRPr kumimoji="1" lang="ja-JP" altLang="en-US" dirty="0"/>
          </a:p>
        </p:txBody>
      </p:sp>
      <p:sp>
        <p:nvSpPr>
          <p:cNvPr id="4" name="日付プレースホルダー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a:cs typeface="+mn-cs"/>
              </a:rPr>
              <a:t>2021/02/10</a:t>
            </a:r>
            <a:endParaRPr kumimoji="1" lang="ja-JP" altLang="en-US" sz="1300" b="0" i="0" u="none" strike="noStrike" kern="1200" cap="none" spc="0" normalizeH="0" baseline="0" noProof="0">
              <a:ln>
                <a:noFill/>
              </a:ln>
              <a:solidFill>
                <a:prstClr val="black"/>
              </a:solidFill>
              <a:effectLst/>
              <a:uLnTx/>
              <a:uFillTx/>
              <a:latin typeface="Calibri"/>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55CDC-D68E-4BA3-82F5-8347E5E87163}" type="slidenum">
              <a:rPr kumimoji="1" lang="ja-JP" altLang="en-US" sz="13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3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584048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・源信和尚の著作とされるもののほとんどは、後世に源信和尚の名を借りて著されたもの。</a:t>
            </a:r>
            <a:endParaRPr kumimoji="1" lang="en-US" altLang="ja-JP" dirty="0"/>
          </a:p>
          <a:p>
            <a:r>
              <a:rPr kumimoji="1" lang="ja-JP" altLang="en-US" dirty="0"/>
              <a:t>・</a:t>
            </a:r>
            <a:r>
              <a:rPr kumimoji="1" lang="en-US" altLang="ja-JP" dirty="0"/>
              <a:t>『</a:t>
            </a:r>
            <a:r>
              <a:rPr kumimoji="1" lang="ja-JP" altLang="en-US" dirty="0"/>
              <a:t>往生要集</a:t>
            </a:r>
            <a:r>
              <a:rPr kumimoji="1" lang="en-US" altLang="ja-JP" dirty="0"/>
              <a:t>』</a:t>
            </a:r>
            <a:r>
              <a:rPr kumimoji="1" lang="ja-JP" altLang="en-US" dirty="0"/>
              <a:t>は、</a:t>
            </a:r>
            <a:r>
              <a:rPr kumimoji="1" lang="en-US" altLang="ja-JP" dirty="0"/>
              <a:t>984</a:t>
            </a:r>
            <a:r>
              <a:rPr kumimoji="1" lang="ja-JP" altLang="en-US" dirty="0"/>
              <a:t>年</a:t>
            </a:r>
            <a:r>
              <a:rPr kumimoji="1" lang="en-US" altLang="ja-JP" dirty="0"/>
              <a:t>11</a:t>
            </a:r>
            <a:r>
              <a:rPr kumimoji="1" lang="ja-JP" altLang="en-US" dirty="0"/>
              <a:t>月に草稿、</a:t>
            </a:r>
            <a:r>
              <a:rPr kumimoji="1" lang="en-US" altLang="ja-JP" dirty="0"/>
              <a:t>985</a:t>
            </a:r>
            <a:r>
              <a:rPr kumimoji="1" lang="ja-JP" altLang="en-US" dirty="0"/>
              <a:t>年</a:t>
            </a:r>
            <a:r>
              <a:rPr kumimoji="1" lang="en-US" altLang="ja-JP" dirty="0"/>
              <a:t>4</a:t>
            </a:r>
            <a:r>
              <a:rPr kumimoji="1" lang="ja-JP" altLang="en-US" dirty="0"/>
              <a:t>月に完成。その間わずか</a:t>
            </a:r>
            <a:r>
              <a:rPr kumimoji="1" lang="en-US" altLang="ja-JP" dirty="0"/>
              <a:t>5</a:t>
            </a:r>
            <a:r>
              <a:rPr kumimoji="1" lang="ja-JP" altLang="en-US" dirty="0"/>
              <a:t>ヶ月。</a:t>
            </a:r>
            <a:endParaRPr kumimoji="1" lang="en-US" altLang="ja-JP" dirty="0"/>
          </a:p>
          <a:p>
            <a:r>
              <a:rPr kumimoji="1" lang="ja-JP" altLang="en-US" dirty="0"/>
              <a:t>・「要集」という書名のとおり、経論からの要文を引用して構成される。引用数は</a:t>
            </a:r>
            <a:r>
              <a:rPr kumimoji="1" lang="en-US" altLang="ja-JP" dirty="0"/>
              <a:t>1000</a:t>
            </a:r>
            <a:r>
              <a:rPr kumimoji="1" lang="ja-JP" altLang="en-US" dirty="0"/>
              <a:t>近くになる。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528109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・比叡山では、朝は題目を唱え、夕方には念仏を称えるといわれるが、その叡山浄土教の基礎がこの</a:t>
            </a:r>
            <a:r>
              <a:rPr kumimoji="1" lang="en-US" altLang="ja-JP" dirty="0"/>
              <a:t>『</a:t>
            </a:r>
            <a:r>
              <a:rPr kumimoji="1" lang="ja-JP" altLang="en-US" dirty="0"/>
              <a:t>往生要集</a:t>
            </a:r>
            <a:r>
              <a:rPr kumimoji="1" lang="en-US" altLang="ja-JP" dirty="0"/>
              <a:t>』</a:t>
            </a:r>
            <a:r>
              <a:rPr kumimoji="1" lang="ja-JP" altLang="en-US" dirty="0"/>
              <a:t>によって築かれた。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・思想的には、「臨終行義」（臨終の際の作法）などが広まった。</a:t>
            </a:r>
            <a:endParaRPr kumimoji="1" lang="en-US" altLang="ja-JP" dirty="0"/>
          </a:p>
          <a:p>
            <a:r>
              <a:rPr kumimoji="1" lang="ja-JP" altLang="en-US" dirty="0"/>
              <a:t>・文学では、</a:t>
            </a:r>
            <a:r>
              <a:rPr kumimoji="1" lang="en-US" altLang="ja-JP" dirty="0"/>
              <a:t>『</a:t>
            </a:r>
            <a:r>
              <a:rPr kumimoji="1" lang="ja-JP" altLang="en-US" dirty="0"/>
              <a:t>源氏物語</a:t>
            </a:r>
            <a:r>
              <a:rPr kumimoji="1" lang="en-US" altLang="ja-JP" dirty="0"/>
              <a:t>』</a:t>
            </a:r>
            <a:r>
              <a:rPr kumimoji="1" lang="ja-JP" altLang="en-US" dirty="0"/>
              <a:t>の「横川の僧都」など、また美術の上でも、地獄絵や六道絵、極楽絵、臨終来迎図といったものの規範となり、地獄・極楽・六道のイメージの原型をなしたとされる。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日付プレースホルダー 3">
            <a:extLst>
              <a:ext uri="{FF2B5EF4-FFF2-40B4-BE49-F238E27FC236}">
                <a16:creationId xmlns:a16="http://schemas.microsoft.com/office/drawing/2014/main" id="{F08BE66F-C63A-4DAE-BB37-34E3CD7DFD1C}"/>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401253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1106643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・釈尊は</a:t>
            </a:r>
            <a:r>
              <a:rPr kumimoji="1" lang="en-US" altLang="ja-JP" dirty="0"/>
              <a:t>35</a:t>
            </a:r>
            <a:r>
              <a:rPr kumimoji="1" lang="ja-JP" altLang="en-US" dirty="0"/>
              <a:t>歳でさとりを開かれて以来、</a:t>
            </a:r>
            <a:r>
              <a:rPr kumimoji="1" lang="en-US" altLang="ja-JP" dirty="0"/>
              <a:t>80</a:t>
            </a:r>
            <a:r>
              <a:rPr kumimoji="1" lang="ja-JP" altLang="en-US" dirty="0"/>
              <a:t>歳で入滅されるまでの</a:t>
            </a:r>
            <a:r>
              <a:rPr kumimoji="1" lang="en-US" altLang="ja-JP" dirty="0"/>
              <a:t>45</a:t>
            </a:r>
            <a:r>
              <a:rPr kumimoji="1" lang="ja-JP" altLang="en-US" dirty="0"/>
              <a:t>年間を説法に費やした。その間に説かれた教えの数は</a:t>
            </a:r>
            <a:r>
              <a:rPr kumimoji="1" lang="en-US" altLang="ja-JP" dirty="0"/>
              <a:t>84000</a:t>
            </a:r>
            <a:r>
              <a:rPr kumimoji="1" lang="ja-JP" altLang="en-US" dirty="0"/>
              <a:t>種類ともいわれる。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853921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大経</a:t>
            </a:r>
            <a:r>
              <a:rPr kumimoji="1" lang="en-US" altLang="ja-JP" dirty="0"/>
              <a:t>』</a:t>
            </a:r>
            <a:r>
              <a:rPr kumimoji="1" lang="ja-JP" altLang="en-US" dirty="0"/>
              <a:t>には、阿弥陀仏の浄土を「安養」・「安楽」などと称する。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903241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3961934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・この教えは、</a:t>
            </a:r>
            <a:r>
              <a:rPr kumimoji="1" lang="en-US" altLang="ja-JP" dirty="0"/>
              <a:t>『</a:t>
            </a:r>
            <a:r>
              <a:rPr kumimoji="1" lang="ja-JP" altLang="en-US" dirty="0"/>
              <a:t>往生要集</a:t>
            </a:r>
            <a:r>
              <a:rPr kumimoji="1" lang="en-US" altLang="ja-JP" dirty="0"/>
              <a:t>』</a:t>
            </a:r>
            <a:r>
              <a:rPr kumimoji="1" lang="ja-JP" altLang="en-US" dirty="0"/>
              <a:t>巻下、問答料簡（七註</a:t>
            </a:r>
            <a:r>
              <a:rPr kumimoji="1" lang="en-US" altLang="ja-JP" dirty="0"/>
              <a:t>1227</a:t>
            </a:r>
            <a:r>
              <a:rPr kumimoji="1" lang="ja-JP" altLang="en-US" dirty="0"/>
              <a:t>頁）の「報化得失」に述べられている。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061328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・「種々の行」とは、身近な例でいえば、</a:t>
            </a:r>
            <a:r>
              <a:rPr kumimoji="1" lang="en-US" altLang="ja-JP" dirty="0"/>
              <a:t>『</a:t>
            </a:r>
            <a:r>
              <a:rPr kumimoji="1" lang="ja-JP" altLang="en-US" dirty="0"/>
              <a:t>般若心経</a:t>
            </a:r>
            <a:r>
              <a:rPr kumimoji="1" lang="en-US" altLang="ja-JP" dirty="0"/>
              <a:t>』</a:t>
            </a:r>
            <a:r>
              <a:rPr kumimoji="1" lang="ja-JP" altLang="en-US" dirty="0"/>
              <a:t>を読んだり、坐禅をしたり、お遍路など霊場を巡礼したりすること。</a:t>
            </a:r>
            <a:endParaRPr kumimoji="1" lang="en-US" altLang="ja-JP" dirty="0"/>
          </a:p>
          <a:p>
            <a:endParaRPr kumimoji="1" lang="ja-JP" altLang="en-US" dirty="0"/>
          </a:p>
        </p:txBody>
      </p:sp>
      <p:sp>
        <p:nvSpPr>
          <p:cNvPr id="4" name="日付プレースホルダー 3">
            <a:extLst>
              <a:ext uri="{FF2B5EF4-FFF2-40B4-BE49-F238E27FC236}">
                <a16:creationId xmlns:a16="http://schemas.microsoft.com/office/drawing/2014/main" id="{7CFF6685-7921-4E70-A31D-6D5DE81E065E}"/>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302306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・功徳をためるとは、風呂の浴槽に栓をして、蛇口をひねれば水が出て、溜まって、いつかは満タンになり溢れる。</a:t>
            </a:r>
            <a:endParaRPr kumimoji="1" lang="en-US" altLang="ja-JP" dirty="0"/>
          </a:p>
          <a:p>
            <a:r>
              <a:rPr kumimoji="1" lang="ja-JP" altLang="en-US" dirty="0"/>
              <a:t>・水が功徳、溢れたところがさとりに例えることができる。行によっては水滴程度の出量で溜まっていくものもあるし、ドバッと大量に溜まっていく行もある。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4204874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・凡夫である我々は、まともに功徳をためられない。風呂の例えでいえば、栓を閉め忘れたり、きちんと閉められていなくて少しずつ漏れ出ることがあり得る。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525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・仏教が成立したインドから、中央アジアを経て、中国、日本へと伝わる。</a:t>
            </a:r>
            <a:endParaRPr kumimoji="1" lang="en-US" altLang="ja-JP" b="0" dirty="0"/>
          </a:p>
          <a:p>
            <a:r>
              <a:rPr kumimoji="1" lang="ja-JP" altLang="en-US" b="0" dirty="0"/>
              <a:t>・今回は、日本の源信和尚と、源空聖人の教えについて、「正信偈」のご文をうかがう。</a:t>
            </a:r>
            <a:endParaRPr kumimoji="1" lang="en-US" altLang="ja-JP" b="0" dirty="0"/>
          </a:p>
        </p:txBody>
      </p:sp>
      <p:sp>
        <p:nvSpPr>
          <p:cNvPr id="5" name="スライド番号プレースホルダー 4"/>
          <p:cNvSpPr>
            <a:spLocks noGrp="1"/>
          </p:cNvSpPr>
          <p:nvPr>
            <p:ph type="sldNum" sz="quarter" idx="11"/>
          </p:nvPr>
        </p:nvSpPr>
        <p:spPr>
          <a:xfrm>
            <a:off x="3094905" y="8749498"/>
            <a:ext cx="595319" cy="460584"/>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FDD6E-BD08-4936-9BD9-3819A70769CF}" type="slidenum">
              <a:rPr kumimoji="0" lang="ja-JP" altLang="en-US" sz="1300" b="0" i="0" u="none" strike="noStrike" kern="1200" cap="none" spc="0" normalizeH="0" baseline="0" noProof="0" smtClean="0">
                <a:ln>
                  <a:noFill/>
                </a:ln>
                <a:solidFill>
                  <a:prstClr val="black"/>
                </a:solidFill>
                <a:effectLst/>
                <a:uLnTx/>
                <a:uFillTx/>
                <a:latin typeface="Calibri"/>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ja-JP" altLang="en-US" sz="13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4" name="日付プレースホルダー 3">
            <a:extLst>
              <a:ext uri="{FF2B5EF4-FFF2-40B4-BE49-F238E27FC236}">
                <a16:creationId xmlns:a16="http://schemas.microsoft.com/office/drawing/2014/main" id="{A3C31C90-C299-4C51-B4DC-8C18BEAA2E4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rPr>
              <a:t>2021/02/10</a:t>
            </a:r>
            <a:endParaRPr kumimoji="1" lang="ja-JP" altLang="en-US" sz="1300"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33923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401296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・要するに、全て阿弥陀仏が仕上げて、私たちに振り向けてくださる（他力回向）。</a:t>
            </a:r>
            <a:endParaRPr kumimoji="1" lang="en-US" altLang="ja-JP" dirty="0"/>
          </a:p>
          <a:p>
            <a:r>
              <a:rPr kumimoji="1" lang="ja-JP" altLang="en-US" dirty="0"/>
              <a:t>・先程のお風呂の例えで言えば、阿弥陀仏のたらきで浴槽が一瞬にして満たされる。</a:t>
            </a:r>
            <a:endParaRPr kumimoji="1" lang="en-US" altLang="ja-JP" dirty="0"/>
          </a:p>
          <a:p>
            <a:r>
              <a:rPr kumimoji="1" lang="ja-JP" altLang="en-US" dirty="0"/>
              <a:t>・仏の行為であるから、不注意で栓が抜けてるなんてこともない。むしろ栓のない浴槽を用意してくれる。</a:t>
            </a:r>
            <a:endParaRPr kumimoji="1" lang="en-US" altLang="ja-JP" dirty="0"/>
          </a:p>
          <a:p>
            <a:r>
              <a:rPr kumimoji="1" lang="ja-JP" altLang="en-US" dirty="0"/>
              <a:t>・そのような阿弥陀仏の「必ず救う、我にまかせよ」のご本願を、疑いなく信じておまかせするから、専修（他力念仏）は信心が深いと判定される。</a:t>
            </a:r>
          </a:p>
        </p:txBody>
      </p:sp>
      <p:sp>
        <p:nvSpPr>
          <p:cNvPr id="4" name="日付プレースホルダー 3">
            <a:extLst>
              <a:ext uri="{FF2B5EF4-FFF2-40B4-BE49-F238E27FC236}">
                <a16:creationId xmlns:a16="http://schemas.microsoft.com/office/drawing/2014/main" id="{EE18A43E-FB96-47DC-8A6C-FBAA42E51156}"/>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335509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・そして、そのような専修と雑修の得失の結果を示したのが、この</a:t>
            </a:r>
            <a:r>
              <a:rPr kumimoji="1" lang="en-US" altLang="ja-JP" dirty="0"/>
              <a:t>104</a:t>
            </a:r>
            <a:r>
              <a:rPr kumimoji="1" lang="ja-JP" altLang="en-US" dirty="0"/>
              <a:t>の一句である。</a:t>
            </a:r>
            <a:endParaRPr kumimoji="1" lang="en-US" altLang="ja-JP" dirty="0"/>
          </a:p>
          <a:p>
            <a:r>
              <a:rPr kumimoji="1" lang="ja-JP" altLang="en-US" dirty="0"/>
              <a:t>・「弁立」とは、わきまえて立てること。言い換えれば、分別と同義。</a:t>
            </a:r>
            <a:endParaRPr kumimoji="1" lang="en-US" altLang="ja-JP"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802033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・源信和尚は、称名念仏の一行を専ら修する人には真実の報土に往生できるが、念仏を疑い、それ以外の雑多な行も修する人は、往生することはできないと説かれた。</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3989391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化土」とは、本願を疑ったこと（雑修）を原因として生まれる浄土。素晴らしい浄土の一部であることに違いはないが、牢獄に閉じ込められて、自由がないような状態であることから疑城ともいう。あるいは、母親の胎内にいて、外の世界を味わうことができないことに例えて、胎宮ともいう。</a:t>
            </a:r>
            <a:endParaRPr kumimoji="1" lang="en-US" altLang="ja-JP" dirty="0"/>
          </a:p>
          <a:p>
            <a:r>
              <a:rPr kumimoji="1" lang="ja-JP" altLang="en-US" dirty="0"/>
              <a:t>・善導大師がお示し下さったように、阿弥陀仏の浄土は「是報非化」（これ報にして化に非ず）。</a:t>
            </a:r>
            <a:endParaRPr kumimoji="1" lang="en-US" altLang="ja-JP" dirty="0"/>
          </a:p>
          <a:p>
            <a:r>
              <a:rPr kumimoji="1" lang="ja-JP" altLang="en-US" dirty="0"/>
              <a:t>・阿弥陀仏が化土を作ったわけではない。</a:t>
            </a:r>
            <a:endParaRPr kumimoji="1" lang="en-US" altLang="ja-JP" dirty="0"/>
          </a:p>
          <a:p>
            <a:r>
              <a:rPr kumimoji="1" lang="ja-JP" altLang="en-US" dirty="0"/>
              <a:t>・報土の中の化土とは、真実の家を何らかの事情で長いこと離れて暮らしていた人が、真実の家に戻ってきても、居候しているような堅苦しさを覚えることに例えられる。</a:t>
            </a:r>
            <a:endParaRPr kumimoji="1" lang="en-US" altLang="ja-JP" dirty="0"/>
          </a:p>
          <a:p>
            <a:r>
              <a:rPr kumimoji="1" lang="ja-JP" altLang="en-US" dirty="0"/>
              <a:t>・この説示の意図は、報土と化土という往生の境地の違いを示して、雑修という自力心による修行を捨てて、どうか専修の念仏を修して、間違いなく真実の浄土である報土に往生して欲しいという願いにある。</a:t>
            </a:r>
            <a:endParaRPr kumimoji="1" lang="en-US" altLang="ja-JP"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516746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1586874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・この前の句で、専修と雑修における結果の相違が示され、この一句で、専修（専ら念仏を称える）を勧められる。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519965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・極悪深重の衆生とは、末法の世に生きる私たちのこと。そんな私たちには、他の方便、すなわち他の手立ては何一つなく、ひとすじに称名念仏すべきことが示される。</a:t>
            </a:r>
          </a:p>
        </p:txBody>
      </p:sp>
      <p:sp>
        <p:nvSpPr>
          <p:cNvPr id="4" name="日付プレースホルダー 3">
            <a:extLst>
              <a:ext uri="{FF2B5EF4-FFF2-40B4-BE49-F238E27FC236}">
                <a16:creationId xmlns:a16="http://schemas.microsoft.com/office/drawing/2014/main" id="{06974801-25F1-451F-885D-B0A11C8C7CBF}"/>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4259178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・この３句は、実は源信和尚の</a:t>
            </a:r>
            <a:r>
              <a:rPr kumimoji="1" lang="en-US" altLang="ja-JP" dirty="0"/>
              <a:t>『</a:t>
            </a:r>
            <a:r>
              <a:rPr kumimoji="1" lang="ja-JP" altLang="en-US" dirty="0"/>
              <a:t>往生要集</a:t>
            </a:r>
            <a:r>
              <a:rPr kumimoji="1" lang="en-US" altLang="ja-JP" dirty="0"/>
              <a:t>』</a:t>
            </a:r>
            <a:r>
              <a:rPr kumimoji="1" lang="ja-JP" altLang="en-US" dirty="0"/>
              <a:t>の文をほとんどそのまま依用している。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89066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・「正信偈」の出拠を示す。</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2320518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・そして、「正信偈」の最後、「６ 親鸞聖人のおすすめ」でまとめる。</a:t>
            </a:r>
            <a:endParaRPr kumimoji="1" lang="en-US" altLang="ja-JP" dirty="0"/>
          </a:p>
          <a:p>
            <a:endParaRPr kumimoji="1" lang="ja-JP" altLang="en-US" dirty="0"/>
          </a:p>
        </p:txBody>
      </p:sp>
      <p:sp>
        <p:nvSpPr>
          <p:cNvPr id="4" name="日付プレースホルダー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a:cs typeface="+mn-cs"/>
              </a:rPr>
              <a:t>2021/02/10</a:t>
            </a:r>
            <a:endParaRPr kumimoji="1" lang="ja-JP" altLang="en-US" sz="1300" b="0" i="0" u="none" strike="noStrike" kern="1200" cap="none" spc="0" normalizeH="0" baseline="0" noProof="0">
              <a:ln>
                <a:noFill/>
              </a:ln>
              <a:solidFill>
                <a:prstClr val="black"/>
              </a:solidFill>
              <a:effectLst/>
              <a:uLnTx/>
              <a:uFillTx/>
              <a:latin typeface="Calibri"/>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55CDC-D68E-4BA3-82F5-8347E5E87163}" type="slidenum">
              <a:rPr kumimoji="1" lang="ja-JP" altLang="en-US" sz="13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3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386351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・「正信偈」と違うのは、「之」「能」「身」がないことだが、これがなくても意味は変わらない。そして、「正信偈」で「摂取中」とあるのが、「光明」の摂取の中であることが、ここから分かる。</a:t>
            </a:r>
            <a:endParaRPr kumimoji="1" lang="en-US" altLang="ja-JP" dirty="0"/>
          </a:p>
          <a:p>
            <a:r>
              <a:rPr kumimoji="1" lang="ja-JP" altLang="en-US" dirty="0"/>
              <a:t>・また、親鸞聖人の</a:t>
            </a:r>
            <a:r>
              <a:rPr kumimoji="1" lang="en-US" altLang="ja-JP" dirty="0"/>
              <a:t>『</a:t>
            </a:r>
            <a:r>
              <a:rPr kumimoji="1" lang="ja-JP" altLang="en-US" dirty="0"/>
              <a:t>高僧和讃</a:t>
            </a:r>
            <a:r>
              <a:rPr kumimoji="1" lang="en-US" altLang="ja-JP" dirty="0"/>
              <a:t>』</a:t>
            </a:r>
            <a:r>
              <a:rPr kumimoji="1" lang="ja-JP" altLang="en-US" dirty="0" err="1"/>
              <a:t>にも</a:t>
            </a:r>
            <a:r>
              <a:rPr kumimoji="1" lang="ja-JP" altLang="en-US" dirty="0"/>
              <a:t>同じ内容を讃えたものがある。</a:t>
            </a:r>
          </a:p>
        </p:txBody>
      </p:sp>
      <p:sp>
        <p:nvSpPr>
          <p:cNvPr id="4" name="日付プレースホルダー 3">
            <a:extLst>
              <a:ext uri="{FF2B5EF4-FFF2-40B4-BE49-F238E27FC236}">
                <a16:creationId xmlns:a16="http://schemas.microsoft.com/office/drawing/2014/main" id="{15577E84-66FB-4C02-A73F-65E170DA11C2}"/>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4036107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・煩悩という色眼鏡をかけて物事を見る私たちは、阿弥陀仏や、その摂取の光明を見ることができないけれども、決して見捨てることなく、休むこともなく私を常に照らして下さっているという内容。</a:t>
            </a:r>
            <a:endParaRPr kumimoji="1" lang="en-US" altLang="ja-JP" dirty="0"/>
          </a:p>
        </p:txBody>
      </p:sp>
      <p:sp>
        <p:nvSpPr>
          <p:cNvPr id="4" name="日付プレースホルダー 3">
            <a:extLst>
              <a:ext uri="{FF2B5EF4-FFF2-40B4-BE49-F238E27FC236}">
                <a16:creationId xmlns:a16="http://schemas.microsoft.com/office/drawing/2014/main" id="{AD282185-9F1F-4FBD-ABFF-955B784C61C5}"/>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4259178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2355">
              <a:defRPr/>
            </a:pPr>
            <a:r>
              <a:rPr kumimoji="1" lang="ja-JP" altLang="en-US" dirty="0"/>
              <a:t>・普段の私は、煩悩という欲望だらけの生活を送っている。阿弥陀仏のことを四六時中考えてはいられない。</a:t>
            </a:r>
            <a:endParaRPr kumimoji="1" lang="en-US" altLang="ja-JP" dirty="0"/>
          </a:p>
          <a:p>
            <a:endParaRPr kumimoji="1" lang="ja-JP" altLang="en-US"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84961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・しかし、阿弥陀仏は昼も夜も、常に途絶えることなく、私のことを摂取の光明で照らし護っていてくださっている。</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2640918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2355">
              <a:defRPr/>
            </a:pPr>
            <a:r>
              <a:rPr kumimoji="1" lang="ja-JP" altLang="en-US" dirty="0"/>
              <a:t>・私は煩悩という色眼鏡で常に世間を見ているため、阿弥陀仏の摂取の光明を直接見ることはできない。</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5525554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2355">
              <a:defRPr/>
            </a:pPr>
            <a:r>
              <a:rPr kumimoji="1" lang="ja-JP" altLang="en-US" dirty="0"/>
              <a:t>・この内容をさらに分かりやすく示すために例をあげる。（</a:t>
            </a:r>
            <a:r>
              <a:rPr kumimoji="1" lang="en-US" altLang="ja-JP" dirty="0"/>
              <a:t>『</a:t>
            </a:r>
            <a:r>
              <a:rPr kumimoji="1" lang="ja-JP" altLang="en-US" dirty="0"/>
              <a:t>金子</a:t>
            </a:r>
            <a:r>
              <a:rPr kumimoji="1" lang="ja-JP" altLang="en-US" dirty="0" err="1"/>
              <a:t>みすゞ</a:t>
            </a:r>
            <a:r>
              <a:rPr kumimoji="1" lang="ja-JP" altLang="en-US" dirty="0"/>
              <a:t>全集</a:t>
            </a:r>
            <a:r>
              <a:rPr kumimoji="1" lang="en-US" altLang="ja-JP" dirty="0"/>
              <a:t>』</a:t>
            </a:r>
            <a:r>
              <a:rPr kumimoji="1" lang="ja-JP" altLang="en-US" dirty="0"/>
              <a:t>より）</a:t>
            </a:r>
          </a:p>
          <a:p>
            <a:r>
              <a:rPr kumimoji="1" lang="ja-JP" altLang="en-US" dirty="0"/>
              <a:t>・金子</a:t>
            </a:r>
            <a:r>
              <a:rPr kumimoji="1" lang="ja-JP" altLang="en-US" dirty="0" err="1"/>
              <a:t>みすゞ</a:t>
            </a:r>
            <a:r>
              <a:rPr kumimoji="1" lang="en-US" altLang="ja-JP" dirty="0"/>
              <a:t>…</a:t>
            </a:r>
            <a:r>
              <a:rPr lang="ja-JP" altLang="en-US" dirty="0"/>
              <a:t>大正末期から昭和初期にかけて、</a:t>
            </a:r>
            <a:r>
              <a:rPr lang="en-US" altLang="ja-JP" dirty="0"/>
              <a:t>26</a:t>
            </a:r>
            <a:r>
              <a:rPr lang="ja-JP" altLang="en-US" dirty="0"/>
              <a:t>歳で死去するまでに</a:t>
            </a:r>
            <a:r>
              <a:rPr lang="en-US" altLang="ja-JP" dirty="0"/>
              <a:t>500</a:t>
            </a:r>
            <a:r>
              <a:rPr lang="ja-JP" altLang="en-US" dirty="0"/>
              <a:t>あまりもの詩を綴ったとされ、その詩の根源には浄土真宗の教えがあることが指摘されている。</a:t>
            </a:r>
            <a:endParaRPr lang="en-US" altLang="ja-JP"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099383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・昼間の星は、太陽の光が強すぎて私の眼には見えない。しかし見えないからといって、星が存在しないというわけではない。</a:t>
            </a:r>
            <a:endParaRPr kumimoji="1" lang="en-US" altLang="ja-JP"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767295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・夜という縁が加わればその姿を現す。</a:t>
            </a:r>
            <a:endParaRPr kumimoji="1" lang="en-US" altLang="ja-JP" dirty="0"/>
          </a:p>
          <a:p>
            <a:r>
              <a:rPr kumimoji="1" lang="ja-JP" altLang="en-US" dirty="0"/>
              <a:t>・源信和尚は、眼には見えない、仏の世界に目を向けられた。</a:t>
            </a:r>
            <a:endParaRPr kumimoji="1" lang="en-US" altLang="ja-JP" dirty="0"/>
          </a:p>
          <a:p>
            <a:r>
              <a:rPr kumimoji="1" lang="ja-JP" altLang="en-US" dirty="0"/>
              <a:t>・私から見えなくとも、常に阿弥陀仏は私を見ておられる。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543098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118381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・これより、源空聖人の教えの内容に入る。</a:t>
            </a:r>
            <a:endParaRPr kumimoji="1" lang="en-US" altLang="ja-JP" dirty="0"/>
          </a:p>
          <a:p>
            <a:r>
              <a:rPr kumimoji="1" lang="ja-JP" altLang="en-US" dirty="0"/>
              <a:t>・源空聖人は、詳しくは法然房源空（房号</a:t>
            </a:r>
            <a:r>
              <a:rPr kumimoji="1" lang="en-US" altLang="ja-JP" dirty="0"/>
              <a:t>…</a:t>
            </a:r>
            <a:r>
              <a:rPr kumimoji="1" lang="ja-JP" altLang="en-US" dirty="0"/>
              <a:t>実名とは別につけた僧名）といい、一般的には「法然聖人」と呼ばれることが多い。</a:t>
            </a:r>
          </a:p>
        </p:txBody>
      </p:sp>
      <p:sp>
        <p:nvSpPr>
          <p:cNvPr id="4" name="日付プレースホルダー 3">
            <a:extLst>
              <a:ext uri="{FF2B5EF4-FFF2-40B4-BE49-F238E27FC236}">
                <a16:creationId xmlns:a16="http://schemas.microsoft.com/office/drawing/2014/main" id="{C295AA11-317D-449A-9BD5-116220E54F45}"/>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69068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8039013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・源空聖人の章立て。</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22994157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・比叡山では「智慧第一の法然房」と称されるほどの学者であった。</a:t>
            </a:r>
            <a:endParaRPr kumimoji="1" lang="en-US" altLang="ja-JP" dirty="0"/>
          </a:p>
          <a:p>
            <a:r>
              <a:rPr kumimoji="1" lang="ja-JP" altLang="en-US" dirty="0"/>
              <a:t>・平安末期から鎌倉時代前半の人。親鸞聖人より四十歳年長。</a:t>
            </a:r>
            <a:endParaRPr kumimoji="1" lang="en-US" altLang="ja-JP" dirty="0"/>
          </a:p>
          <a:p>
            <a:r>
              <a:rPr kumimoji="1" lang="ja-JP" altLang="en-US" dirty="0"/>
              <a:t>・親鸞聖人の面授の師である。</a:t>
            </a:r>
            <a:endParaRPr kumimoji="1" lang="en-US" altLang="ja-JP" dirty="0"/>
          </a:p>
          <a:p>
            <a:endParaRPr kumimoji="1" lang="ja-JP" altLang="en-US"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0429153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28400623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・源空聖人の父漆間時国は、美作（岡山県）久米の押領使（地方官人）であったが、聖人が９歳のとき、荘園の預所（あずかりどころ）であった明石定明（あかしさだあきら）に襲われる。</a:t>
            </a:r>
            <a:endParaRPr kumimoji="1" lang="en-US" altLang="ja-JP" dirty="0"/>
          </a:p>
          <a:p>
            <a:r>
              <a:rPr kumimoji="1" lang="ja-JP" altLang="en-US" dirty="0"/>
              <a:t>・父の死に臨んで、幼き聖人は仇討ちを誓うが、父は息子に出家の道に入るように遺言を残した。</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4220690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41456513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515705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・遁世した比叡山の西塔黒谷の報恩蔵で、一切経を五回も読破したと伝えられる。</a:t>
            </a:r>
            <a:endParaRPr kumimoji="1" lang="en-US" altLang="ja-JP" dirty="0"/>
          </a:p>
          <a:p>
            <a:r>
              <a:rPr kumimoji="1" lang="ja-JP" altLang="en-US" dirty="0"/>
              <a:t>・四十三歳のとき、善導大師の</a:t>
            </a:r>
            <a:r>
              <a:rPr kumimoji="1" lang="en-US" altLang="ja-JP" dirty="0"/>
              <a:t>『</a:t>
            </a:r>
            <a:r>
              <a:rPr kumimoji="1" lang="ja-JP" altLang="en-US" dirty="0"/>
              <a:t>観経疏</a:t>
            </a:r>
            <a:r>
              <a:rPr kumimoji="1" lang="en-US" altLang="ja-JP" dirty="0"/>
              <a:t>』</a:t>
            </a:r>
            <a:r>
              <a:rPr kumimoji="1" lang="ja-JP" altLang="en-US" dirty="0"/>
              <a:t>の「散善義」のご文に出遇い、感動のあまり涙を流され、ついに浄土門の専修念仏に帰依されたといわれている。</a:t>
            </a:r>
            <a:endParaRPr kumimoji="1" lang="en-US" altLang="ja-JP"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986145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観経疏</a:t>
            </a:r>
            <a:r>
              <a:rPr kumimoji="1" lang="en-US" altLang="ja-JP" dirty="0"/>
              <a:t>』</a:t>
            </a:r>
            <a:r>
              <a:rPr kumimoji="1" lang="ja-JP" altLang="en-US" dirty="0"/>
              <a:t>「散善義」の「順彼仏願故」とは、「阿弥陀仏の本願に誓われている」ということで、自分で勝手に考えたものではないということを意味している。</a:t>
            </a:r>
            <a:endParaRPr kumimoji="1" lang="en-US" altLang="ja-JP" dirty="0"/>
          </a:p>
          <a:p>
            <a:r>
              <a:rPr kumimoji="1" lang="ja-JP" altLang="en-US" dirty="0"/>
              <a:t>・ある時期までの参考書では、報恩蔵でこの文に出会い、比叡山を降りる決意をされたと伝えられる。</a:t>
            </a:r>
            <a:endParaRPr kumimoji="1" lang="en-US" altLang="ja-JP" dirty="0"/>
          </a:p>
          <a:p>
            <a:r>
              <a:rPr kumimoji="1" lang="ja-JP" altLang="en-US" dirty="0"/>
              <a:t>・この時代の報恩蔵には、</a:t>
            </a:r>
            <a:r>
              <a:rPr kumimoji="1" lang="en-US" altLang="ja-JP" dirty="0"/>
              <a:t>『</a:t>
            </a:r>
            <a:r>
              <a:rPr kumimoji="1" lang="ja-JP" altLang="en-US" dirty="0"/>
              <a:t>観経疏</a:t>
            </a:r>
            <a:r>
              <a:rPr kumimoji="1" lang="en-US" altLang="ja-JP" dirty="0"/>
              <a:t>』</a:t>
            </a:r>
            <a:r>
              <a:rPr kumimoji="1" lang="ja-JP" altLang="en-US" dirty="0"/>
              <a:t>は「玄義分」しか伝わっていなかったことが分かっており、近年では、</a:t>
            </a:r>
            <a:r>
              <a:rPr kumimoji="1" lang="en-US" altLang="ja-JP" dirty="0"/>
              <a:t>『</a:t>
            </a:r>
            <a:r>
              <a:rPr kumimoji="1" lang="ja-JP" altLang="en-US" dirty="0"/>
              <a:t>往生礼讃</a:t>
            </a:r>
            <a:r>
              <a:rPr kumimoji="1" lang="en-US" altLang="ja-JP" dirty="0"/>
              <a:t>』</a:t>
            </a:r>
            <a:r>
              <a:rPr kumimoji="1" lang="ja-JP" altLang="en-US" dirty="0"/>
              <a:t>の「百即百生」の文に出会い、善導大師に注意を向けていて、南都（奈良）遊学に際して</a:t>
            </a:r>
            <a:r>
              <a:rPr kumimoji="1" lang="en-US" altLang="ja-JP" dirty="0"/>
              <a:t>『</a:t>
            </a:r>
            <a:r>
              <a:rPr kumimoji="1" lang="ja-JP" altLang="en-US" dirty="0"/>
              <a:t>観経疏</a:t>
            </a:r>
            <a:r>
              <a:rPr kumimoji="1" lang="en-US" altLang="ja-JP" dirty="0"/>
              <a:t>』</a:t>
            </a:r>
            <a:r>
              <a:rPr kumimoji="1" lang="ja-JP" altLang="en-US" dirty="0"/>
              <a:t>の「散善義」に出会われたとするのが一般的になりつつある。</a:t>
            </a:r>
            <a:endParaRPr kumimoji="1" lang="en-US" altLang="ja-JP" dirty="0"/>
          </a:p>
          <a:p>
            <a:endParaRPr kumimoji="1" lang="ja-JP" altLang="en-US" dirty="0"/>
          </a:p>
        </p:txBody>
      </p:sp>
      <p:sp>
        <p:nvSpPr>
          <p:cNvPr id="4" name="日付プレースホルダー 3">
            <a:extLst>
              <a:ext uri="{FF2B5EF4-FFF2-40B4-BE49-F238E27FC236}">
                <a16:creationId xmlns:a16="http://schemas.microsoft.com/office/drawing/2014/main" id="{8A71D651-05A9-4082-9316-5117A84D0C85}"/>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428324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・源空聖人の功績について紹介する。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084608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・先ほどの功績①②は、いずれもその主著</a:t>
            </a:r>
            <a:r>
              <a:rPr kumimoji="1" lang="en-US" altLang="ja-JP" dirty="0"/>
              <a:t>『</a:t>
            </a:r>
            <a:r>
              <a:rPr kumimoji="1" lang="ja-JP" altLang="en-US" dirty="0"/>
              <a:t>選択本願念仏集</a:t>
            </a:r>
            <a:r>
              <a:rPr kumimoji="1" lang="en-US" altLang="ja-JP" dirty="0"/>
              <a:t>』</a:t>
            </a:r>
            <a:r>
              <a:rPr kumimoji="1" lang="ja-JP" altLang="en-US" dirty="0"/>
              <a:t>が元となる。</a:t>
            </a:r>
            <a:endParaRPr kumimoji="1" lang="en-US" altLang="ja-JP" dirty="0"/>
          </a:p>
          <a:p>
            <a:r>
              <a:rPr kumimoji="1" lang="ja-JP" altLang="en-US" dirty="0"/>
              <a:t>・集成本</a:t>
            </a:r>
            <a:r>
              <a:rPr kumimoji="1" lang="en-US" altLang="ja-JP" dirty="0"/>
              <a:t>…</a:t>
            </a:r>
            <a:r>
              <a:rPr kumimoji="1" lang="ja-JP" altLang="en-US" dirty="0"/>
              <a:t>それぞれに伝わっていた法語などを蒐集し、一つにまとめたもの。</a:t>
            </a:r>
            <a:r>
              <a:rPr kumimoji="1" lang="en-US" altLang="ja-JP" dirty="0"/>
              <a:t>『</a:t>
            </a:r>
            <a:r>
              <a:rPr kumimoji="1" lang="ja-JP" altLang="en-US" dirty="0"/>
              <a:t>西方指南抄</a:t>
            </a:r>
            <a:r>
              <a:rPr kumimoji="1" lang="en-US" altLang="ja-JP" dirty="0"/>
              <a:t>』</a:t>
            </a:r>
            <a:r>
              <a:rPr kumimoji="1" lang="ja-JP" altLang="en-US" dirty="0"/>
              <a:t>は親鸞聖人の手による書写本が伝わっている。</a:t>
            </a:r>
            <a:endParaRPr kumimoji="1" lang="en-US" altLang="ja-JP" dirty="0"/>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02993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・先ずは、源信和尚の教えについてみていく。</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4047937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・ここから源空聖人の教えの内容に入る。</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330966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・「明仏教」とは、智慧の法然と評されるほど、「仏教全般に明らかであった」ということ。源空聖人は、黒谷の報恩蔵の仏典を五度読破したこともあり、あらゆる仏教に精通していた。</a:t>
            </a:r>
          </a:p>
        </p:txBody>
      </p:sp>
      <p:sp>
        <p:nvSpPr>
          <p:cNvPr id="4" name="日付プレースホルダー 3">
            <a:extLst>
              <a:ext uri="{FF2B5EF4-FFF2-40B4-BE49-F238E27FC236}">
                <a16:creationId xmlns:a16="http://schemas.microsoft.com/office/drawing/2014/main" id="{887951F2-0B91-4D4E-8850-FA7BBBFEC046}"/>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036400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片州</a:t>
            </a:r>
            <a:r>
              <a:rPr kumimoji="1" lang="en-US" altLang="ja-JP" dirty="0"/>
              <a:t>…</a:t>
            </a:r>
            <a:r>
              <a:rPr kumimoji="1" lang="ja-JP" altLang="en-US" dirty="0"/>
              <a:t>インドや中国のように大陸にある国ではないことに起因する呼称。</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28591729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A47A7E9B-E52C-4071-967A-9792A21C1577}"/>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9909753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・念仏は赤字、諸行は青字で示す。ここは「勝劣」の功徳の相違を示す。</a:t>
            </a:r>
            <a:endParaRPr kumimoji="1" lang="en-US" altLang="ja-JP" dirty="0"/>
          </a:p>
          <a:p>
            <a:r>
              <a:rPr kumimoji="1" lang="ja-JP" altLang="en-US" dirty="0"/>
              <a:t>・念仏には、ありとあらゆる万行の功徳がすべて名号に具わっているので、もっとも勝れた行となる。</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8902082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・念仏は赤字、諸行は青字で示す。ここは「難易」の相違を示す。</a:t>
            </a:r>
            <a:endParaRPr kumimoji="1" lang="en-US" altLang="ja-JP" dirty="0"/>
          </a:p>
          <a:p>
            <a:r>
              <a:rPr kumimoji="1" lang="ja-JP" altLang="en-US" dirty="0"/>
              <a:t>・念仏は、誰でもどこでも修し易い行であるので、すべての衆生が平等に修することができる。</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1930685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・諸行</a:t>
            </a:r>
            <a:r>
              <a:rPr kumimoji="1" lang="en-US" altLang="ja-JP" dirty="0"/>
              <a:t>…</a:t>
            </a:r>
            <a:r>
              <a:rPr kumimoji="1" lang="ja-JP" altLang="en-US" dirty="0"/>
              <a:t>読経・座禅・滝行など、それぞれの修行ごとに功徳がある。→劣っている。</a:t>
            </a:r>
            <a:endParaRPr kumimoji="1" lang="en-US" altLang="ja-JP" dirty="0"/>
          </a:p>
          <a:p>
            <a:r>
              <a:rPr kumimoji="1" lang="ja-JP" altLang="en-US" dirty="0"/>
              <a:t>・念仏</a:t>
            </a:r>
            <a:r>
              <a:rPr kumimoji="1" lang="en-US" altLang="ja-JP" dirty="0"/>
              <a:t>…</a:t>
            </a:r>
            <a:r>
              <a:rPr kumimoji="1" lang="ja-JP" altLang="en-US" dirty="0"/>
              <a:t>阿弥陀仏の修行の功徳が全て南無阿弥陀仏の六字に込められている。→勝れている。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9956457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・西本願寺の御影堂（国宝・世界遺産）</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2042818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・御影堂は、敷石・柱・梁・壁・瓦など、様々な部材によって出来上がっている。</a:t>
            </a:r>
            <a:endParaRPr kumimoji="1" lang="en-US" altLang="ja-JP" dirty="0"/>
          </a:p>
          <a:p>
            <a:r>
              <a:rPr kumimoji="1" lang="ja-JP" altLang="en-US" dirty="0"/>
              <a:t>・どの部材も大切だが、それぞれのはたらきは限られている。</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41492181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諸行は行ごとの功徳</a:t>
            </a:r>
            <a:r>
              <a:rPr kumimoji="1" lang="en-US" altLang="ja-JP" dirty="0"/>
              <a:t>…</a:t>
            </a:r>
            <a:r>
              <a:rPr kumimoji="1" lang="ja-JP" altLang="en-US" dirty="0"/>
              <a:t>建物の各パーツ。パーツそれぞれに役割があるが、そのパーツ一つ一つだけでは、家全体にはなり得ない。</a:t>
            </a:r>
            <a:endParaRPr kumimoji="1" lang="en-US" altLang="ja-JP" dirty="0"/>
          </a:p>
          <a:p>
            <a:r>
              <a:rPr kumimoji="1" lang="ja-JP" altLang="en-US" dirty="0"/>
              <a:t>称名念仏はあらゆる徳を円かに具える</a:t>
            </a:r>
            <a:r>
              <a:rPr kumimoji="1" lang="en-US" altLang="ja-JP" dirty="0"/>
              <a:t>…</a:t>
            </a:r>
            <a:r>
              <a:rPr kumimoji="1" lang="ja-JP" altLang="en-US" dirty="0"/>
              <a:t>建物の完成形。称名念仏は、阿弥陀仏の功徳をそのままいただくことによる例。</a:t>
            </a:r>
            <a:endParaRPr kumimoji="1" lang="en-US" altLang="ja-JP" dirty="0"/>
          </a:p>
          <a:p>
            <a:r>
              <a:rPr kumimoji="1" lang="ja-JP" altLang="en-US" dirty="0"/>
              <a:t>パーツに喩えられる功徳と、家に喩えられる功徳では、その功徳の量の差は明らか。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日付プレースホルダー 3">
            <a:extLst>
              <a:ext uri="{FF2B5EF4-FFF2-40B4-BE49-F238E27FC236}">
                <a16:creationId xmlns:a16="http://schemas.microsoft.com/office/drawing/2014/main" id="{E66E5CA3-8B2E-427D-B66D-BA36E8098CE7}"/>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460353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・源信和尚の章立て。</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33260276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・時・所・諸縁などの条件を必要とするのが諸行、不要なのが称名念仏。</a:t>
            </a:r>
          </a:p>
        </p:txBody>
      </p:sp>
      <p:sp>
        <p:nvSpPr>
          <p:cNvPr id="4" name="日付プレースホルダー 3"/>
          <p:cNvSpPr>
            <a:spLocks noGrp="1"/>
          </p:cNvSpPr>
          <p:nvPr>
            <p:ph type="dt" idx="1"/>
          </p:nvPr>
        </p:nvSpPr>
        <p:spPr/>
        <p:txBody>
          <a:bodyPr/>
          <a:lstStyle/>
          <a:p>
            <a:r>
              <a:rPr lang="en-US" altLang="ja-JP"/>
              <a:t>2017/8/27</a:t>
            </a:r>
            <a:endParaRPr lang="ja-JP" altLang="en-US" dirty="0"/>
          </a:p>
        </p:txBody>
      </p:sp>
    </p:spTree>
    <p:extLst>
      <p:ext uri="{BB962C8B-B14F-4D97-AF65-F5344CB8AC3E}">
        <p14:creationId xmlns:p14="http://schemas.microsoft.com/office/powerpoint/2010/main" val="486987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・称名念仏には「勝易の二徳」があることを示す。</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31010851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・「還来」とは、行ったり来たりすること。生死輪転と同意で理解可能。</a:t>
            </a:r>
            <a:endParaRPr kumimoji="1" lang="en-US" altLang="ja-JP" dirty="0"/>
          </a:p>
          <a:p>
            <a:r>
              <a:rPr kumimoji="1" lang="ja-JP" altLang="en-US" dirty="0"/>
              <a:t>・「所止」とは、止めさせるという意味。本願を疑うこころが、迷いの世界に止めさせる。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30579883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・六道とは迷いの世界であり、私たち凡夫はこの六道を常に流転輪廻してきた。</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27019961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・前の２句と対句の関係。</a:t>
            </a:r>
            <a:endParaRPr kumimoji="1" lang="en-US" altLang="ja-JP" dirty="0"/>
          </a:p>
          <a:p>
            <a:r>
              <a:rPr kumimoji="1" lang="ja-JP" altLang="en-US" dirty="0"/>
              <a:t>・「楽」は、</a:t>
            </a:r>
            <a:r>
              <a:rPr kumimoji="1" lang="en-US" altLang="ja-JP" dirty="0"/>
              <a:t>『</a:t>
            </a:r>
            <a:r>
              <a:rPr kumimoji="1" lang="ja-JP" altLang="en-US" dirty="0"/>
              <a:t>選択集</a:t>
            </a:r>
            <a:r>
              <a:rPr kumimoji="1" lang="en-US" altLang="ja-JP" dirty="0"/>
              <a:t>』</a:t>
            </a:r>
            <a:r>
              <a:rPr kumimoji="1" lang="ja-JP" altLang="en-US" dirty="0"/>
              <a:t>は「城」（「涅槃の城」）の字で書かれ、読みは「みやこ」。親鸞聖人自筆（</a:t>
            </a:r>
            <a:r>
              <a:rPr kumimoji="1" lang="en-US" altLang="ja-JP" dirty="0"/>
              <a:t>『</a:t>
            </a:r>
            <a:r>
              <a:rPr kumimoji="1" lang="ja-JP" altLang="en-US" dirty="0"/>
              <a:t>教行信証</a:t>
            </a:r>
            <a:r>
              <a:rPr kumimoji="1" lang="en-US" altLang="ja-JP" dirty="0"/>
              <a:t>』</a:t>
            </a:r>
            <a:r>
              <a:rPr kumimoji="1" lang="ja-JP" altLang="en-US" dirty="0"/>
              <a:t>東本願寺本）の「正信偈」には、「楽」に「みやこ」とルビが振られている。</a:t>
            </a:r>
          </a:p>
        </p:txBody>
      </p:sp>
      <p:sp>
        <p:nvSpPr>
          <p:cNvPr id="4" name="日付プレースホルダー 3">
            <a:extLst>
              <a:ext uri="{FF2B5EF4-FFF2-40B4-BE49-F238E27FC236}">
                <a16:creationId xmlns:a16="http://schemas.microsoft.com/office/drawing/2014/main" id="{D4760E9C-E73A-43E0-BC4B-52442FB82A1A}"/>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7608049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・ちなみに、釈尊誕生時、七歩歩いたとされるのは、六道を一歩超えて将来仏になるという意味があり、この考え方に基づいている。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8203482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・親鸞聖人は、善導大師・源信和尚が既に源空（法然）聖人と同じ阿弥陀仏の本願の教えを説かれているものの、源空（法然）聖人がいたからこそ、本願の教えに出遇うことができたと讃えられている。</a:t>
            </a:r>
            <a:endParaRPr kumimoji="1" lang="en-US" altLang="ja-JP" dirty="0"/>
          </a:p>
          <a:p>
            <a:r>
              <a:rPr kumimoji="1" lang="ja-JP" altLang="en-US" dirty="0"/>
              <a:t>・真宗の我々にとって、源空聖人は大変大きな存在と言える。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1277927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・いよいよ「正信偈」の最後の部分に入る。</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39426544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・「弘経」とは、浄土教の教えを広めることをいい、「大士」と「宗師」の両方にかかる言葉。</a:t>
            </a:r>
          </a:p>
        </p:txBody>
      </p:sp>
      <p:sp>
        <p:nvSpPr>
          <p:cNvPr id="4" name="日付プレースホルダー 3">
            <a:extLst>
              <a:ext uri="{FF2B5EF4-FFF2-40B4-BE49-F238E27FC236}">
                <a16:creationId xmlns:a16="http://schemas.microsoft.com/office/drawing/2014/main" id="{451066B4-FE89-48D9-A9E9-6B233A2D12A1}"/>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4615310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・「無辺」とは、果てが無いということで、数限りないという意味。</a:t>
            </a:r>
            <a:endParaRPr kumimoji="1" lang="en-US" altLang="ja-JP" dirty="0"/>
          </a:p>
          <a:p>
            <a:r>
              <a:rPr kumimoji="1" lang="ja-JP" altLang="en-US" dirty="0"/>
              <a:t>・「極濁悪」とは、五濁（劫濁・見濁・煩悩濁・衆生濁・命濁）に満ちたこの世界に住む私たち衆生をさす。</a:t>
            </a:r>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1994765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lang="en-US" altLang="ja-JP"/>
              <a:t>2017/8/27</a:t>
            </a:r>
            <a:endParaRPr lang="ja-JP" altLang="en-US" dirty="0"/>
          </a:p>
        </p:txBody>
      </p:sp>
    </p:spTree>
    <p:extLst>
      <p:ext uri="{BB962C8B-B14F-4D97-AF65-F5344CB8AC3E}">
        <p14:creationId xmlns:p14="http://schemas.microsoft.com/office/powerpoint/2010/main" val="28121580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・「出家のものも在家のものも」とは、あらゆる人間をさす。</a:t>
            </a:r>
          </a:p>
        </p:txBody>
      </p:sp>
      <p:sp>
        <p:nvSpPr>
          <p:cNvPr id="4" name="日付プレースホルダー 3">
            <a:extLst>
              <a:ext uri="{FF2B5EF4-FFF2-40B4-BE49-F238E27FC236}">
                <a16:creationId xmlns:a16="http://schemas.microsoft.com/office/drawing/2014/main" id="{D1924482-9E27-413A-AAA8-CDDA40A14FB4}"/>
              </a:ext>
            </a:extLst>
          </p:cNvPr>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26658671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1.</a:t>
            </a:r>
            <a:r>
              <a:rPr kumimoji="1" lang="ja-JP" altLang="en-US" dirty="0"/>
              <a:t>依釈段、</a:t>
            </a:r>
            <a:r>
              <a:rPr kumimoji="1" lang="en-US" altLang="ja-JP" dirty="0"/>
              <a:t>2.</a:t>
            </a:r>
            <a:r>
              <a:rPr kumimoji="1" lang="ja-JP" altLang="en-US" dirty="0"/>
              <a:t>親鸞聖人のおすすめ、</a:t>
            </a:r>
            <a:r>
              <a:rPr kumimoji="1" lang="en-US" altLang="ja-JP" dirty="0"/>
              <a:t>3.</a:t>
            </a:r>
            <a:r>
              <a:rPr kumimoji="1" lang="ja-JP" altLang="en-US" dirty="0"/>
              <a:t>「正信偈」全体、のまとめ。</a:t>
            </a:r>
          </a:p>
        </p:txBody>
      </p:sp>
      <p:sp>
        <p:nvSpPr>
          <p:cNvPr id="4" name="日付プレースホルダー 3"/>
          <p:cNvSpPr>
            <a:spLocks noGrp="1"/>
          </p:cNvSpPr>
          <p:nvPr>
            <p:ph type="dt" idx="1"/>
          </p:nvPr>
        </p:nvSpPr>
        <p:spPr/>
        <p:txBody>
          <a:bodyPr/>
          <a:lstStyle/>
          <a:p>
            <a:r>
              <a:rPr lang="en-US" altLang="ja-JP"/>
              <a:t>2017/8/27</a:t>
            </a:r>
            <a:endParaRPr lang="ja-JP" altLang="en-US" dirty="0"/>
          </a:p>
        </p:txBody>
      </p:sp>
    </p:spTree>
    <p:extLst>
      <p:ext uri="{BB962C8B-B14F-4D97-AF65-F5344CB8AC3E}">
        <p14:creationId xmlns:p14="http://schemas.microsoft.com/office/powerpoint/2010/main" val="894398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・出家</a:t>
            </a:r>
            <a:r>
              <a:rPr kumimoji="1" lang="en-US" altLang="ja-JP" dirty="0"/>
              <a:t>…9</a:t>
            </a:r>
            <a:r>
              <a:rPr kumimoji="1" lang="ja-JP" altLang="en-US" dirty="0"/>
              <a:t>歳の異説あり</a:t>
            </a:r>
            <a:endParaRPr kumimoji="1" lang="en-US" altLang="ja-JP" dirty="0"/>
          </a:p>
          <a:p>
            <a:r>
              <a:rPr kumimoji="1" lang="ja-JP" altLang="en-US" dirty="0"/>
              <a:t>・良源</a:t>
            </a:r>
            <a:r>
              <a:rPr kumimoji="1" lang="en-US" altLang="ja-JP" dirty="0"/>
              <a:t>…</a:t>
            </a:r>
            <a:r>
              <a:rPr kumimoji="1" lang="ja-JP" altLang="en-US" dirty="0"/>
              <a:t>第</a:t>
            </a:r>
            <a:r>
              <a:rPr kumimoji="1" lang="en-US" altLang="ja-JP" dirty="0"/>
              <a:t>18</a:t>
            </a:r>
            <a:r>
              <a:rPr kumimoji="1" lang="ja-JP" altLang="en-US" dirty="0"/>
              <a:t>代天台座主。比叡山中興の祖。横川を整備した。慈恵大師、元三大師ともよばれる。</a:t>
            </a:r>
            <a:endParaRPr kumimoji="1" lang="en-US" altLang="ja-JP" dirty="0"/>
          </a:p>
          <a:p>
            <a:r>
              <a:rPr kumimoji="1" lang="ja-JP" altLang="en-US" dirty="0"/>
              <a:t>・僧都</a:t>
            </a:r>
            <a:r>
              <a:rPr kumimoji="1" lang="en-US" altLang="ja-JP" dirty="0"/>
              <a:t>…</a:t>
            </a:r>
            <a:r>
              <a:rPr kumimoji="1" lang="ja-JP" altLang="en-US" dirty="0"/>
              <a:t>僧位の一つ。源信和尚は「少僧都」という位まで進まれた。後に名利を離れるために返上しているが、学徳を讃えるためにこのように呼んでいる。</a:t>
            </a:r>
          </a:p>
        </p:txBody>
      </p:sp>
      <p:sp>
        <p:nvSpPr>
          <p:cNvPr id="4" name="日付プレースホルダー 3"/>
          <p:cNvSpPr>
            <a:spLocks noGrp="1"/>
          </p:cNvSpPr>
          <p:nvPr>
            <p:ph type="dt" idx="10"/>
          </p:nvPr>
        </p:nvSpPr>
        <p:spPr/>
        <p:txBody>
          <a:bodyPr/>
          <a:lstStyle/>
          <a:p>
            <a:r>
              <a:rPr kumimoji="1" lang="en-US" altLang="ja-JP"/>
              <a:t>2017/8/27</a:t>
            </a:r>
            <a:endParaRPr kumimoji="1" lang="ja-JP" altLang="en-US" dirty="0"/>
          </a:p>
        </p:txBody>
      </p:sp>
    </p:spTree>
    <p:extLst>
      <p:ext uri="{BB962C8B-B14F-4D97-AF65-F5344CB8AC3E}">
        <p14:creationId xmlns:p14="http://schemas.microsoft.com/office/powerpoint/2010/main" val="1063177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9B1576E-4D5F-4D72-A891-2B36BEAEA2E7}" type="datetime1">
              <a:rPr kumimoji="1" lang="ja-JP" altLang="en-US" smtClean="0"/>
              <a:t>2022/12/12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5687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2762165-BAFD-4794-9D14-48CD9A22E42D}" type="datetime1">
              <a:rPr kumimoji="1" lang="ja-JP" altLang="en-US" smtClean="0"/>
              <a:t>2022/12/12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95634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1CB6A5-190A-4B14-9093-AD5C42C0E850}" type="datetime1">
              <a:rPr kumimoji="1" lang="ja-JP" altLang="en-US" smtClean="0"/>
              <a:t>2022/12/12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626034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BC2EBC-6D57-4CEE-835F-567390725A52}"/>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C57CE79-FAFA-4596-ACCD-C308F566F5A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3E2C37E-01B1-4FBA-8979-572DE20BDC77}"/>
              </a:ext>
            </a:extLst>
          </p:cNvPr>
          <p:cNvSpPr>
            <a:spLocks noGrp="1"/>
          </p:cNvSpPr>
          <p:nvPr>
            <p:ph type="dt" sz="half" idx="10"/>
          </p:nvPr>
        </p:nvSpPr>
        <p:spPr/>
        <p:txBody>
          <a:bodyPr/>
          <a:lstStyle/>
          <a:p>
            <a:fld id="{BAA7D136-ECF0-45F8-AE60-B651D431AAB7}"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7A55D29E-27BC-4E15-BEC8-19AE3FAEA9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01D73-C8B4-4682-924B-43D05F4ABF79}"/>
              </a:ext>
            </a:extLst>
          </p:cNvPr>
          <p:cNvSpPr>
            <a:spLocks noGrp="1"/>
          </p:cNvSpPr>
          <p:nvPr>
            <p:ph type="sldNum" sz="quarter" idx="12"/>
          </p:nvPr>
        </p:nvSpPr>
        <p:spPr/>
        <p:txBody>
          <a:bodyPr/>
          <a:lstStyle/>
          <a:p>
            <a:fld id="{50683FA6-0C0E-4D22-830B-C9C6DA81D06E}" type="slidenum">
              <a:rPr kumimoji="1" lang="ja-JP" altLang="en-US" smtClean="0"/>
              <a:t>‹#›</a:t>
            </a:fld>
            <a:endParaRPr kumimoji="1" lang="ja-JP" altLang="en-US"/>
          </a:p>
        </p:txBody>
      </p:sp>
    </p:spTree>
    <p:extLst>
      <p:ext uri="{BB962C8B-B14F-4D97-AF65-F5344CB8AC3E}">
        <p14:creationId xmlns:p14="http://schemas.microsoft.com/office/powerpoint/2010/main" val="757035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BE779C-F429-46FB-A5D1-7D543274889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49AEA88-A1F4-4C44-8619-15BEA7D7F8C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25ADFF-F6D8-4D49-BF44-B6ECB39292CE}"/>
              </a:ext>
            </a:extLst>
          </p:cNvPr>
          <p:cNvSpPr>
            <a:spLocks noGrp="1"/>
          </p:cNvSpPr>
          <p:nvPr>
            <p:ph type="dt" sz="half" idx="10"/>
          </p:nvPr>
        </p:nvSpPr>
        <p:spPr/>
        <p:txBody>
          <a:bodyPr/>
          <a:lstStyle/>
          <a:p>
            <a:fld id="{64590D22-1AF5-4E15-B6AB-DF35D7527F49}"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5A089ECA-DC4F-4B0C-B356-E4EFF1055E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6990A2-FED9-4C51-88A6-E773C108FA76}"/>
              </a:ext>
            </a:extLst>
          </p:cNvPr>
          <p:cNvSpPr>
            <a:spLocks noGrp="1"/>
          </p:cNvSpPr>
          <p:nvPr>
            <p:ph type="sldNum" sz="quarter" idx="12"/>
          </p:nvPr>
        </p:nvSpPr>
        <p:spPr/>
        <p:txBody>
          <a:bodyPr/>
          <a:lstStyle/>
          <a:p>
            <a:fld id="{50683FA6-0C0E-4D22-830B-C9C6DA81D06E}" type="slidenum">
              <a:rPr kumimoji="1" lang="ja-JP" altLang="en-US" smtClean="0"/>
              <a:t>‹#›</a:t>
            </a:fld>
            <a:endParaRPr kumimoji="1" lang="ja-JP" altLang="en-US"/>
          </a:p>
        </p:txBody>
      </p:sp>
    </p:spTree>
    <p:extLst>
      <p:ext uri="{BB962C8B-B14F-4D97-AF65-F5344CB8AC3E}">
        <p14:creationId xmlns:p14="http://schemas.microsoft.com/office/powerpoint/2010/main" val="2517523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7797B2-3AEC-4FF5-8420-97779237C421}"/>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9E45D49-BD3F-4C43-972D-71A36B35806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8F4C6EF-7830-4F09-8CD2-6E537E7E3264}"/>
              </a:ext>
            </a:extLst>
          </p:cNvPr>
          <p:cNvSpPr>
            <a:spLocks noGrp="1"/>
          </p:cNvSpPr>
          <p:nvPr>
            <p:ph type="dt" sz="half" idx="10"/>
          </p:nvPr>
        </p:nvSpPr>
        <p:spPr/>
        <p:txBody>
          <a:bodyPr/>
          <a:lstStyle/>
          <a:p>
            <a:fld id="{730B416F-E82C-43E7-AA76-D3FB493E051C}"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6B8B3301-5049-4400-B912-9D31B3B749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8DF515A-CE4E-4974-B0E7-E67EE78E7A50}"/>
              </a:ext>
            </a:extLst>
          </p:cNvPr>
          <p:cNvSpPr>
            <a:spLocks noGrp="1"/>
          </p:cNvSpPr>
          <p:nvPr>
            <p:ph type="sldNum" sz="quarter" idx="12"/>
          </p:nvPr>
        </p:nvSpPr>
        <p:spPr/>
        <p:txBody>
          <a:bodyPr/>
          <a:lstStyle/>
          <a:p>
            <a:fld id="{50683FA6-0C0E-4D22-830B-C9C6DA81D06E}" type="slidenum">
              <a:rPr kumimoji="1" lang="ja-JP" altLang="en-US" smtClean="0"/>
              <a:t>‹#›</a:t>
            </a:fld>
            <a:endParaRPr kumimoji="1" lang="ja-JP" altLang="en-US"/>
          </a:p>
        </p:txBody>
      </p:sp>
    </p:spTree>
    <p:extLst>
      <p:ext uri="{BB962C8B-B14F-4D97-AF65-F5344CB8AC3E}">
        <p14:creationId xmlns:p14="http://schemas.microsoft.com/office/powerpoint/2010/main" val="4268826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6FE296-F188-4122-8488-9F6F918ECD7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4D9479-6B97-48DD-BFBD-5213F0E3B935}"/>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8480288-5AFE-419C-90F1-E248DA64DDE7}"/>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A0C1593-0632-42EC-AEEB-C3CBA37594C5}"/>
              </a:ext>
            </a:extLst>
          </p:cNvPr>
          <p:cNvSpPr>
            <a:spLocks noGrp="1"/>
          </p:cNvSpPr>
          <p:nvPr>
            <p:ph type="dt" sz="half" idx="10"/>
          </p:nvPr>
        </p:nvSpPr>
        <p:spPr/>
        <p:txBody>
          <a:bodyPr/>
          <a:lstStyle/>
          <a:p>
            <a:fld id="{4DF9DAD9-0ABE-4486-82CD-A76B2BB91477}" type="datetime1">
              <a:rPr kumimoji="1" lang="ja-JP" altLang="en-US" smtClean="0"/>
              <a:t>2022/12/12</a:t>
            </a:fld>
            <a:endParaRPr kumimoji="1" lang="ja-JP" altLang="en-US"/>
          </a:p>
        </p:txBody>
      </p:sp>
      <p:sp>
        <p:nvSpPr>
          <p:cNvPr id="6" name="フッター プレースホルダー 5">
            <a:extLst>
              <a:ext uri="{FF2B5EF4-FFF2-40B4-BE49-F238E27FC236}">
                <a16:creationId xmlns:a16="http://schemas.microsoft.com/office/drawing/2014/main" id="{32059E89-AA58-409B-8121-68A891BBD8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D1EE85-7A7D-41BB-ACBE-BE6AEF45DB42}"/>
              </a:ext>
            </a:extLst>
          </p:cNvPr>
          <p:cNvSpPr>
            <a:spLocks noGrp="1"/>
          </p:cNvSpPr>
          <p:nvPr>
            <p:ph type="sldNum" sz="quarter" idx="12"/>
          </p:nvPr>
        </p:nvSpPr>
        <p:spPr/>
        <p:txBody>
          <a:bodyPr/>
          <a:lstStyle/>
          <a:p>
            <a:fld id="{50683FA6-0C0E-4D22-830B-C9C6DA81D06E}" type="slidenum">
              <a:rPr lang="ja-JP" altLang="en-US" smtClean="0"/>
              <a:pPr/>
              <a:t>‹#›</a:t>
            </a:fld>
            <a:endParaRPr lang="ja-JP" altLang="en-US" dirty="0"/>
          </a:p>
        </p:txBody>
      </p:sp>
    </p:spTree>
    <p:extLst>
      <p:ext uri="{BB962C8B-B14F-4D97-AF65-F5344CB8AC3E}">
        <p14:creationId xmlns:p14="http://schemas.microsoft.com/office/powerpoint/2010/main" val="2263629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DB15DD-C3F5-4575-B97D-30C350FC207A}"/>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BB800EF-A6E1-420C-8CC9-5D50BB0DD93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390246D-0CEA-434E-AA88-A3497331020D}"/>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3A2F4D6-C811-4B6F-AAD5-DD76986F9EB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8C6D4F0-3DD5-40F3-8B15-35E48854F583}"/>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EC7A5F3-D96B-4EB1-AD50-3EBB60830AF8}"/>
              </a:ext>
            </a:extLst>
          </p:cNvPr>
          <p:cNvSpPr>
            <a:spLocks noGrp="1"/>
          </p:cNvSpPr>
          <p:nvPr>
            <p:ph type="dt" sz="half" idx="10"/>
          </p:nvPr>
        </p:nvSpPr>
        <p:spPr/>
        <p:txBody>
          <a:bodyPr/>
          <a:lstStyle/>
          <a:p>
            <a:fld id="{08D5DA29-B4DE-4876-A5A4-55B426D94C5D}" type="datetime1">
              <a:rPr kumimoji="1" lang="ja-JP" altLang="en-US" smtClean="0"/>
              <a:t>2022/12/12</a:t>
            </a:fld>
            <a:endParaRPr kumimoji="1" lang="ja-JP" altLang="en-US"/>
          </a:p>
        </p:txBody>
      </p:sp>
      <p:sp>
        <p:nvSpPr>
          <p:cNvPr id="8" name="フッター プレースホルダー 7">
            <a:extLst>
              <a:ext uri="{FF2B5EF4-FFF2-40B4-BE49-F238E27FC236}">
                <a16:creationId xmlns:a16="http://schemas.microsoft.com/office/drawing/2014/main" id="{99C52362-081C-41D4-97EE-365E27218A1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B254617-F7D5-4F14-9B99-CD013EF66772}"/>
              </a:ext>
            </a:extLst>
          </p:cNvPr>
          <p:cNvSpPr>
            <a:spLocks noGrp="1"/>
          </p:cNvSpPr>
          <p:nvPr>
            <p:ph type="sldNum" sz="quarter" idx="12"/>
          </p:nvPr>
        </p:nvSpPr>
        <p:spPr/>
        <p:txBody>
          <a:bodyPr/>
          <a:lstStyle/>
          <a:p>
            <a:fld id="{50683FA6-0C0E-4D22-830B-C9C6DA81D06E}" type="slidenum">
              <a:rPr kumimoji="1" lang="ja-JP" altLang="en-US" smtClean="0"/>
              <a:t>‹#›</a:t>
            </a:fld>
            <a:endParaRPr kumimoji="1" lang="ja-JP" altLang="en-US"/>
          </a:p>
        </p:txBody>
      </p:sp>
    </p:spTree>
    <p:extLst>
      <p:ext uri="{BB962C8B-B14F-4D97-AF65-F5344CB8AC3E}">
        <p14:creationId xmlns:p14="http://schemas.microsoft.com/office/powerpoint/2010/main" val="208964962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CACA26-9B54-47F8-9239-9EC959B9593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02E9534-3441-4F6E-AB9E-44EC0D1E808A}"/>
              </a:ext>
            </a:extLst>
          </p:cNvPr>
          <p:cNvSpPr>
            <a:spLocks noGrp="1"/>
          </p:cNvSpPr>
          <p:nvPr>
            <p:ph type="dt" sz="half" idx="10"/>
          </p:nvPr>
        </p:nvSpPr>
        <p:spPr/>
        <p:txBody>
          <a:bodyPr/>
          <a:lstStyle/>
          <a:p>
            <a:fld id="{55981E13-DA9A-4F1E-B447-9BFD6312BC73}" type="datetime1">
              <a:rPr kumimoji="1" lang="ja-JP" altLang="en-US" smtClean="0"/>
              <a:t>2022/12/12</a:t>
            </a:fld>
            <a:endParaRPr kumimoji="1" lang="ja-JP" altLang="en-US"/>
          </a:p>
        </p:txBody>
      </p:sp>
      <p:sp>
        <p:nvSpPr>
          <p:cNvPr id="4" name="フッター プレースホルダー 3">
            <a:extLst>
              <a:ext uri="{FF2B5EF4-FFF2-40B4-BE49-F238E27FC236}">
                <a16:creationId xmlns:a16="http://schemas.microsoft.com/office/drawing/2014/main" id="{D07469D9-49EF-42CB-A168-40D964B7FD1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4C6F729-B0C2-4770-B3E4-8D116E40FB51}"/>
              </a:ext>
            </a:extLst>
          </p:cNvPr>
          <p:cNvSpPr>
            <a:spLocks noGrp="1"/>
          </p:cNvSpPr>
          <p:nvPr>
            <p:ph type="sldNum" sz="quarter" idx="12"/>
          </p:nvPr>
        </p:nvSpPr>
        <p:spPr/>
        <p:txBody>
          <a:bodyPr/>
          <a:lstStyle/>
          <a:p>
            <a:fld id="{50683FA6-0C0E-4D22-830B-C9C6DA81D06E}" type="slidenum">
              <a:rPr kumimoji="1" lang="ja-JP" altLang="en-US" smtClean="0"/>
              <a:t>‹#›</a:t>
            </a:fld>
            <a:endParaRPr kumimoji="1" lang="ja-JP" altLang="en-US"/>
          </a:p>
        </p:txBody>
      </p:sp>
    </p:spTree>
    <p:extLst>
      <p:ext uri="{BB962C8B-B14F-4D97-AF65-F5344CB8AC3E}">
        <p14:creationId xmlns:p14="http://schemas.microsoft.com/office/powerpoint/2010/main" val="1707038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24A29C0-9824-4E8D-AF7D-7B1549B2074D}"/>
              </a:ext>
            </a:extLst>
          </p:cNvPr>
          <p:cNvSpPr>
            <a:spLocks noGrp="1"/>
          </p:cNvSpPr>
          <p:nvPr>
            <p:ph type="dt" sz="half" idx="10"/>
          </p:nvPr>
        </p:nvSpPr>
        <p:spPr/>
        <p:txBody>
          <a:bodyPr/>
          <a:lstStyle/>
          <a:p>
            <a:fld id="{03FDBF3A-35AC-4A5C-BDFB-583AF3E64535}" type="datetime1">
              <a:rPr kumimoji="1" lang="ja-JP" altLang="en-US" smtClean="0"/>
              <a:t>2022/12/12</a:t>
            </a:fld>
            <a:endParaRPr kumimoji="1" lang="ja-JP" altLang="en-US"/>
          </a:p>
        </p:txBody>
      </p:sp>
      <p:sp>
        <p:nvSpPr>
          <p:cNvPr id="3" name="フッター プレースホルダー 2">
            <a:extLst>
              <a:ext uri="{FF2B5EF4-FFF2-40B4-BE49-F238E27FC236}">
                <a16:creationId xmlns:a16="http://schemas.microsoft.com/office/drawing/2014/main" id="{81928637-13AC-495F-8EF4-B8E65D53B0E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6FFFE7D-B936-474A-9029-64353A63C7DD}"/>
              </a:ext>
            </a:extLst>
          </p:cNvPr>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3527684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3FEAF1-1D61-4775-BF2B-2EAAE46A605F}"/>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213256A-C9E1-478F-9829-27CB0D20DF5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B4AAD3E-2562-4DBD-A087-DDB771D1587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D73AE64-60B0-4A35-BE02-C41BA5292645}"/>
              </a:ext>
            </a:extLst>
          </p:cNvPr>
          <p:cNvSpPr>
            <a:spLocks noGrp="1"/>
          </p:cNvSpPr>
          <p:nvPr>
            <p:ph type="dt" sz="half" idx="10"/>
          </p:nvPr>
        </p:nvSpPr>
        <p:spPr/>
        <p:txBody>
          <a:bodyPr/>
          <a:lstStyle/>
          <a:p>
            <a:fld id="{58E02376-0B77-4288-A375-4A9F9E1226A7}" type="datetime1">
              <a:rPr kumimoji="1" lang="ja-JP" altLang="en-US" smtClean="0"/>
              <a:t>2022/12/12</a:t>
            </a:fld>
            <a:endParaRPr kumimoji="1" lang="ja-JP" altLang="en-US"/>
          </a:p>
        </p:txBody>
      </p:sp>
      <p:sp>
        <p:nvSpPr>
          <p:cNvPr id="6" name="フッター プレースホルダー 5">
            <a:extLst>
              <a:ext uri="{FF2B5EF4-FFF2-40B4-BE49-F238E27FC236}">
                <a16:creationId xmlns:a16="http://schemas.microsoft.com/office/drawing/2014/main" id="{A286E915-6DBF-4802-BA0C-0CBA2F863DB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168F85E-DF90-4A77-87D6-F823340C8E7A}"/>
              </a:ext>
            </a:extLst>
          </p:cNvPr>
          <p:cNvSpPr>
            <a:spLocks noGrp="1"/>
          </p:cNvSpPr>
          <p:nvPr>
            <p:ph type="sldNum" sz="quarter" idx="12"/>
          </p:nvPr>
        </p:nvSpPr>
        <p:spPr/>
        <p:txBody>
          <a:bodyPr/>
          <a:lstStyle/>
          <a:p>
            <a:fld id="{50683FA6-0C0E-4D22-830B-C9C6DA81D06E}" type="slidenum">
              <a:rPr lang="ja-JP" altLang="en-US" smtClean="0"/>
              <a:pPr/>
              <a:t>‹#›</a:t>
            </a:fld>
            <a:endParaRPr lang="ja-JP" altLang="en-US" dirty="0"/>
          </a:p>
        </p:txBody>
      </p:sp>
    </p:spTree>
    <p:extLst>
      <p:ext uri="{BB962C8B-B14F-4D97-AF65-F5344CB8AC3E}">
        <p14:creationId xmlns:p14="http://schemas.microsoft.com/office/powerpoint/2010/main" val="423632283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227EA30-FC9D-476F-B7DC-930D30748D46}" type="datetime1">
              <a:rPr kumimoji="1" lang="ja-JP" altLang="en-US" smtClean="0"/>
              <a:t>2022/12/12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767054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2A2AD4-632F-4030-9773-9D9A86853BA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D67D56B-8549-4C37-AB07-5CAFEC88BAC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82507035-966F-419F-A3BE-647F54CD05D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91D4A2A-2796-47C8-BD0A-82F603BBD989}"/>
              </a:ext>
            </a:extLst>
          </p:cNvPr>
          <p:cNvSpPr>
            <a:spLocks noGrp="1"/>
          </p:cNvSpPr>
          <p:nvPr>
            <p:ph type="dt" sz="half" idx="10"/>
          </p:nvPr>
        </p:nvSpPr>
        <p:spPr/>
        <p:txBody>
          <a:bodyPr/>
          <a:lstStyle/>
          <a:p>
            <a:fld id="{A4AD4052-932F-4EB7-A190-FC2B3AB5C815}" type="datetime1">
              <a:rPr kumimoji="1" lang="ja-JP" altLang="en-US" smtClean="0"/>
              <a:t>2022/12/12</a:t>
            </a:fld>
            <a:endParaRPr kumimoji="1" lang="ja-JP" altLang="en-US"/>
          </a:p>
        </p:txBody>
      </p:sp>
      <p:sp>
        <p:nvSpPr>
          <p:cNvPr id="6" name="フッター プレースホルダー 5">
            <a:extLst>
              <a:ext uri="{FF2B5EF4-FFF2-40B4-BE49-F238E27FC236}">
                <a16:creationId xmlns:a16="http://schemas.microsoft.com/office/drawing/2014/main" id="{526BC1A6-3343-42BF-AE64-3FDC8F2D5A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0C458B-D638-403A-BE9B-5E164E564F9E}"/>
              </a:ext>
            </a:extLst>
          </p:cNvPr>
          <p:cNvSpPr>
            <a:spLocks noGrp="1"/>
          </p:cNvSpPr>
          <p:nvPr>
            <p:ph type="sldNum" sz="quarter" idx="12"/>
          </p:nvPr>
        </p:nvSpPr>
        <p:spPr/>
        <p:txBody>
          <a:bodyPr/>
          <a:lstStyle/>
          <a:p>
            <a:fld id="{50683FA6-0C0E-4D22-830B-C9C6DA81D06E}" type="slidenum">
              <a:rPr lang="ja-JP" altLang="en-US" smtClean="0"/>
              <a:pPr/>
              <a:t>‹#›</a:t>
            </a:fld>
            <a:endParaRPr lang="ja-JP" altLang="en-US" dirty="0"/>
          </a:p>
        </p:txBody>
      </p:sp>
    </p:spTree>
    <p:extLst>
      <p:ext uri="{BB962C8B-B14F-4D97-AF65-F5344CB8AC3E}">
        <p14:creationId xmlns:p14="http://schemas.microsoft.com/office/powerpoint/2010/main" val="4231629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76BDD1-F694-4A1D-A871-5FDBED08D90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147F36E-3D21-441F-96A8-F7DB60644E6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5C9D2D-5A60-4DE9-B76C-E7658C8E4AF7}"/>
              </a:ext>
            </a:extLst>
          </p:cNvPr>
          <p:cNvSpPr>
            <a:spLocks noGrp="1"/>
          </p:cNvSpPr>
          <p:nvPr>
            <p:ph type="dt" sz="half" idx="10"/>
          </p:nvPr>
        </p:nvSpPr>
        <p:spPr/>
        <p:txBody>
          <a:bodyPr/>
          <a:lstStyle/>
          <a:p>
            <a:fld id="{1897F475-F57B-4BF0-B125-7F644CDC1E90}"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2AA6702F-C868-4569-81F4-A0005531A4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2A7F20-EA55-4028-8792-5A4BEF8EB447}"/>
              </a:ext>
            </a:extLst>
          </p:cNvPr>
          <p:cNvSpPr>
            <a:spLocks noGrp="1"/>
          </p:cNvSpPr>
          <p:nvPr>
            <p:ph type="sldNum" sz="quarter" idx="12"/>
          </p:nvPr>
        </p:nvSpPr>
        <p:spPr/>
        <p:txBody>
          <a:bodyPr/>
          <a:lstStyle/>
          <a:p>
            <a:fld id="{50683FA6-0C0E-4D22-830B-C9C6DA81D06E}" type="slidenum">
              <a:rPr lang="ja-JP" altLang="en-US" smtClean="0"/>
              <a:pPr/>
              <a:t>‹#›</a:t>
            </a:fld>
            <a:endParaRPr lang="ja-JP" altLang="en-US" dirty="0"/>
          </a:p>
        </p:txBody>
      </p:sp>
    </p:spTree>
    <p:extLst>
      <p:ext uri="{BB962C8B-B14F-4D97-AF65-F5344CB8AC3E}">
        <p14:creationId xmlns:p14="http://schemas.microsoft.com/office/powerpoint/2010/main" val="175508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79BE580-2215-42E1-B16F-4B263A9E50DB}"/>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B7F8922-4E48-4B7A-AA09-724EF86A7ACF}"/>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1FE653B-281C-4F91-BD54-FCB0173639DE}"/>
              </a:ext>
            </a:extLst>
          </p:cNvPr>
          <p:cNvSpPr>
            <a:spLocks noGrp="1"/>
          </p:cNvSpPr>
          <p:nvPr>
            <p:ph type="dt" sz="half" idx="10"/>
          </p:nvPr>
        </p:nvSpPr>
        <p:spPr/>
        <p:txBody>
          <a:bodyPr/>
          <a:lstStyle/>
          <a:p>
            <a:fld id="{A4EF682E-668C-4663-925D-51D071EB9604}"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D4C72CC9-AED1-4B00-ACD5-A8EA3FC052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A22D63-3C29-48D7-8049-FE95E729ADE5}"/>
              </a:ext>
            </a:extLst>
          </p:cNvPr>
          <p:cNvSpPr>
            <a:spLocks noGrp="1"/>
          </p:cNvSpPr>
          <p:nvPr>
            <p:ph type="sldNum" sz="quarter" idx="12"/>
          </p:nvPr>
        </p:nvSpPr>
        <p:spPr/>
        <p:txBody>
          <a:bodyPr/>
          <a:lstStyle/>
          <a:p>
            <a:fld id="{50683FA6-0C0E-4D22-830B-C9C6DA81D06E}" type="slidenum">
              <a:rPr kumimoji="1" lang="ja-JP" altLang="en-US" smtClean="0"/>
              <a:t>‹#›</a:t>
            </a:fld>
            <a:endParaRPr kumimoji="1" lang="ja-JP" altLang="en-US"/>
          </a:p>
        </p:txBody>
      </p:sp>
    </p:spTree>
    <p:extLst>
      <p:ext uri="{BB962C8B-B14F-4D97-AF65-F5344CB8AC3E}">
        <p14:creationId xmlns:p14="http://schemas.microsoft.com/office/powerpoint/2010/main" val="4178812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45042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079209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43666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78243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4854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00496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983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6E25893-BB9D-47FC-892D-852AE1A1A4AE}" type="datetime1">
              <a:rPr kumimoji="1" lang="ja-JP" altLang="en-US" smtClean="0"/>
              <a:t>2022/12/12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903085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37505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35099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8373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4694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5E3447A-108D-48C0-B040-C3AF69225580}" type="datetime1">
              <a:rPr kumimoji="1" lang="ja-JP" altLang="en-US" smtClean="0"/>
              <a:t>2022/12/12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69026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6CD4389-D4C1-4FE1-9ABB-FBD6AE2BF683}" type="datetime1">
              <a:rPr kumimoji="1" lang="ja-JP" altLang="en-US" smtClean="0"/>
              <a:t>2022/12/12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557403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0A4D534-00BE-43B8-8D89-068BFF981165}" type="datetime1">
              <a:rPr kumimoji="1" lang="ja-JP" altLang="en-US" smtClean="0"/>
              <a:t>2022/12/12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98087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22F4F62-EED1-4E65-8353-5D617E36F159}" type="datetime1">
              <a:rPr kumimoji="1" lang="ja-JP" altLang="en-US" smtClean="0"/>
              <a:t>2022/12/12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543313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A6E81A2-4272-4C08-8690-9959028FFF19}" type="datetime1">
              <a:rPr kumimoji="1" lang="ja-JP" altLang="en-US" smtClean="0"/>
              <a:t>2022/12/12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591898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68D4E84-28DE-479A-A4D3-E779ADDE9B05}" type="datetime1">
              <a:rPr kumimoji="1" lang="ja-JP" altLang="en-US" smtClean="0"/>
              <a:t>2022/12/12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10257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游ゴシック" panose="020B0400000000000000" pitchFamily="50" charset="-128"/>
                <a:ea typeface="游ゴシック" panose="020B0400000000000000" pitchFamily="50" charset="-128"/>
              </a:defRPr>
            </a:lvl1pPr>
          </a:lstStyle>
          <a:p>
            <a:fld id="{F7D0D249-F4B5-4C4F-9D2B-D75FB11ED9CE}" type="datetime1">
              <a:rPr lang="ja-JP" altLang="en-US" smtClean="0"/>
              <a:t>2022/12/12</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游ゴシック" panose="020B0400000000000000" pitchFamily="50" charset="-128"/>
                <a:ea typeface="游ゴシック" panose="020B0400000000000000" pitchFamily="50" charset="-128"/>
              </a:defRPr>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311587211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sldNum="0" hdr="0" ftr="0" dt="0"/>
  <p:txStyles>
    <p:titleStyle>
      <a:lvl1pPr algn="ctr" defTabSz="914400" rtl="0" eaLnBrk="1" latinLnBrk="0" hangingPunct="1">
        <a:spcBef>
          <a:spcPct val="0"/>
        </a:spcBef>
        <a:buNone/>
        <a:defRPr kumimoji="1" sz="4400"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6F778FD-4E45-48D2-9B17-74DA3CB0B04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B83697-F9C9-40DF-9BF5-BCBF6A16CD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717A693-6C5C-4ED7-A535-17C11752826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F04946-F04D-486B-A38D-6C9BDEE4A400}" type="datetime1">
              <a:rPr kumimoji="1" lang="ja-JP" altLang="en-US" smtClean="0"/>
              <a:t>2022/12/12</a:t>
            </a:fld>
            <a:endParaRPr kumimoji="1" lang="ja-JP" altLang="en-US"/>
          </a:p>
        </p:txBody>
      </p:sp>
      <p:sp>
        <p:nvSpPr>
          <p:cNvPr id="5" name="フッター プレースホルダー 4">
            <a:extLst>
              <a:ext uri="{FF2B5EF4-FFF2-40B4-BE49-F238E27FC236}">
                <a16:creationId xmlns:a16="http://schemas.microsoft.com/office/drawing/2014/main" id="{1E9E82C3-B46E-47E3-8412-5F25A618A6B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F7AA488-760F-4301-BBAD-381CF2485ED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683FA6-0C0E-4D22-830B-C9C6DA81D06E}" type="slidenum">
              <a:rPr lang="ja-JP" altLang="en-US" smtClean="0"/>
              <a:pPr/>
              <a:t>‹#›</a:t>
            </a:fld>
            <a:endParaRPr lang="ja-JP" altLang="en-US" dirty="0"/>
          </a:p>
        </p:txBody>
      </p:sp>
    </p:spTree>
    <p:extLst>
      <p:ext uri="{BB962C8B-B14F-4D97-AF65-F5344CB8AC3E}">
        <p14:creationId xmlns:p14="http://schemas.microsoft.com/office/powerpoint/2010/main" val="157606834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BA131-92E9-4F51-8E7C-B99553BFB233}" type="datetimeFigureOut">
              <a:rPr lang="ja-JP" altLang="en-US" smtClean="0">
                <a:solidFill>
                  <a:prstClr val="black">
                    <a:tint val="75000"/>
                  </a:prstClr>
                </a:solidFill>
              </a:rPr>
              <a:pPr/>
              <a:t>2022/12/12</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8941459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83000">
              <a:schemeClr val="bg1"/>
            </a:gs>
            <a:gs pos="92000">
              <a:schemeClr val="bg1"/>
            </a:gs>
            <a:gs pos="100000">
              <a:srgbClr val="00B0F0"/>
            </a:gs>
          </a:gsLst>
          <a:lin ang="5400000" scaled="1"/>
        </a:gradFill>
        <a:effectLst/>
      </p:bgPr>
    </p:bg>
    <p:spTree>
      <p:nvGrpSpPr>
        <p:cNvPr id="1" name=""/>
        <p:cNvGrpSpPr/>
        <p:nvPr/>
      </p:nvGrpSpPr>
      <p:grpSpPr>
        <a:xfrm>
          <a:off x="0" y="0"/>
          <a:ext cx="0" cy="0"/>
          <a:chOff x="0" y="0"/>
          <a:chExt cx="0" cy="0"/>
        </a:xfrm>
      </p:grpSpPr>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200382"/>
            <a:ext cx="2871770" cy="2830193"/>
          </a:xfrm>
          <a:prstGeom prst="rect">
            <a:avLst/>
          </a:prstGeom>
          <a:effectLst>
            <a:glow rad="635000">
              <a:schemeClr val="bg1"/>
            </a:glow>
          </a:effectLst>
        </p:spPr>
      </p:pic>
      <p:sp>
        <p:nvSpPr>
          <p:cNvPr id="2" name="タイトル 1"/>
          <p:cNvSpPr>
            <a:spLocks noGrp="1"/>
          </p:cNvSpPr>
          <p:nvPr>
            <p:ph type="ctrTitle"/>
          </p:nvPr>
        </p:nvSpPr>
        <p:spPr>
          <a:xfrm>
            <a:off x="1893710" y="944956"/>
            <a:ext cx="4536504" cy="1296144"/>
          </a:xfrm>
          <a:noFill/>
          <a:ln>
            <a:noFill/>
          </a:ln>
        </p:spPr>
        <p:txBody>
          <a:bodyPr>
            <a:noAutofit/>
          </a:bodyPr>
          <a:lstStyle/>
          <a:p>
            <a:pPr algn="l"/>
            <a:r>
              <a:rPr lang="ja-JP" altLang="en-US" sz="6000" b="1" dirty="0">
                <a:effectLst>
                  <a:glow rad="127000">
                    <a:schemeClr val="bg1"/>
                  </a:glow>
                </a:effectLst>
                <a:latin typeface="游ゴシック" panose="020B0400000000000000" pitchFamily="50" charset="-128"/>
                <a:ea typeface="游ゴシック" panose="020B0400000000000000" pitchFamily="50" charset="-128"/>
              </a:rPr>
              <a:t>めて学ぶ</a:t>
            </a:r>
            <a:endParaRPr kumimoji="1" lang="ja-JP" altLang="en-US" sz="6000" b="1" dirty="0">
              <a:effectLst>
                <a:glow rad="127000">
                  <a:schemeClr val="bg1"/>
                </a:glow>
              </a:effectLst>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343030" y="325188"/>
            <a:ext cx="1345151" cy="1938992"/>
          </a:xfrm>
          <a:prstGeom prst="rect">
            <a:avLst/>
          </a:prstGeom>
          <a:noFill/>
          <a:effectLst>
            <a:glow rad="228600">
              <a:schemeClr val="accent5">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0" b="1" i="0" u="none" strike="noStrike" kern="1200" cap="none" spc="0" normalizeH="0" baseline="0" noProof="0" dirty="0">
                <a:ln>
                  <a:noFill/>
                </a:ln>
                <a:solidFill>
                  <a:srgbClr val="FC10C9"/>
                </a:solidFill>
                <a:effectLst>
                  <a:glow rad="127000">
                    <a:prstClr val="white"/>
                  </a:glow>
                </a:effectLst>
                <a:uLnTx/>
                <a:uFillTx/>
                <a:latin typeface="游ゴシック" panose="020B0400000000000000" pitchFamily="50" charset="-128"/>
                <a:ea typeface="游ゴシック" panose="020B0400000000000000" pitchFamily="50" charset="-128"/>
                <a:cs typeface="+mn-cs"/>
              </a:rPr>
              <a:t>初</a:t>
            </a:r>
          </a:p>
        </p:txBody>
      </p:sp>
      <p:sp>
        <p:nvSpPr>
          <p:cNvPr id="7" name="テキスト ボックス 6"/>
          <p:cNvSpPr txBox="1"/>
          <p:nvPr/>
        </p:nvSpPr>
        <p:spPr>
          <a:xfrm>
            <a:off x="-422745" y="2115584"/>
            <a:ext cx="9577064" cy="1631216"/>
          </a:xfrm>
          <a:prstGeom prst="rect">
            <a:avLst/>
          </a:prstGeom>
          <a:noFill/>
          <a:effectLst>
            <a:softEdge rad="63500"/>
          </a:effectLst>
        </p:spPr>
        <p:txBody>
          <a:bodyPr wrap="square" rtlCol="0">
            <a:spAutoFit/>
          </a:bodyPr>
          <a:lstStyle/>
          <a:p>
            <a:pPr lvl="0">
              <a:defRPr/>
            </a:pPr>
            <a:r>
              <a:rPr lang="ja-JP" altLang="en-US" sz="10000" b="1">
                <a:solidFill>
                  <a:schemeClr val="bg1"/>
                </a:solidFill>
                <a:effectLst>
                  <a:glow rad="190500">
                    <a:schemeClr val="tx2">
                      <a:lumMod val="60000"/>
                      <a:lumOff val="40000"/>
                    </a:schemeClr>
                  </a:glow>
                </a:effectLst>
                <a:latin typeface="游ゴシック" panose="020B0400000000000000" pitchFamily="50" charset="-128"/>
                <a:ea typeface="游ゴシック" panose="020B0400000000000000" pitchFamily="50" charset="-128"/>
              </a:rPr>
              <a:t>「正信偈」</a:t>
            </a:r>
            <a:r>
              <a:rPr kumimoji="1" lang="ja-JP" altLang="en-US" sz="8000" b="1" i="0" u="none" strike="noStrike" kern="1200" cap="none" spc="0" normalizeH="0" baseline="0" noProof="0">
                <a:ln>
                  <a:noFill/>
                </a:ln>
                <a:effectLst>
                  <a:glow rad="127000">
                    <a:prstClr val="white"/>
                  </a:glow>
                </a:effectLst>
                <a:uLnTx/>
                <a:uFillTx/>
                <a:latin typeface="游ゴシック" panose="020B0400000000000000" pitchFamily="50" charset="-128"/>
                <a:ea typeface="游ゴシック" panose="020B0400000000000000" pitchFamily="50" charset="-128"/>
                <a:cs typeface="+mn-cs"/>
              </a:rPr>
              <a:t>講座</a:t>
            </a:r>
            <a:endParaRPr kumimoji="1" lang="ja-JP" altLang="en-US" sz="8000" b="1" i="0" u="none" strike="noStrike" kern="1200" cap="none" spc="0" normalizeH="0" baseline="0" noProof="0" dirty="0">
              <a:ln>
                <a:noFill/>
              </a:ln>
              <a:effectLst>
                <a:glow rad="127000">
                  <a:prstClr val="white"/>
                </a:glow>
              </a:effectLst>
              <a:uLnTx/>
              <a:uFillTx/>
              <a:latin typeface="游ゴシック" panose="020B0400000000000000" pitchFamily="50" charset="-128"/>
              <a:ea typeface="游ゴシック" panose="020B0400000000000000" pitchFamily="50" charset="-128"/>
              <a:cs typeface="+mn-cs"/>
            </a:endParaRPr>
          </a:p>
        </p:txBody>
      </p:sp>
      <p:sp>
        <p:nvSpPr>
          <p:cNvPr id="8" name="サブタイトル 2"/>
          <p:cNvSpPr txBox="1">
            <a:spLocks/>
          </p:cNvSpPr>
          <p:nvPr/>
        </p:nvSpPr>
        <p:spPr>
          <a:xfrm>
            <a:off x="4184025" y="3783968"/>
            <a:ext cx="4667952" cy="116180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rPr>
              <a:t>第６回</a:t>
            </a:r>
            <a:endParaRPr kumimoji="1" lang="en-US" altLang="ja-JP" sz="32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rPr>
              <a:t>　七高僧の教え（日本）</a:t>
            </a:r>
            <a:endParaRPr kumimoji="1" lang="en-US" altLang="ja-JP"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b="1" i="0" u="none" strike="noStrike" kern="1200" cap="none" spc="0" normalizeH="0" baseline="0" noProof="0" dirty="0">
                <a:ln>
                  <a:noFill/>
                </a:ln>
                <a:solidFill>
                  <a:prstClr val="black"/>
                </a:solidFill>
                <a:effectLst>
                  <a:glow rad="228600">
                    <a:prstClr val="white"/>
                  </a:glow>
                </a:effectLst>
                <a:uLnTx/>
                <a:uFillTx/>
                <a:latin typeface="游ゴシック" panose="020B0400000000000000" pitchFamily="50" charset="-128"/>
                <a:ea typeface="游ゴシック" panose="020B0400000000000000" pitchFamily="50" charset="-128"/>
                <a:cs typeface="+mn-cs"/>
              </a:rPr>
              <a:t>親鸞聖人のおすすめ</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70" y="4111184"/>
            <a:ext cx="4652532" cy="3240360"/>
          </a:xfrm>
          <a:prstGeom prst="rect">
            <a:avLst/>
          </a:prstGeom>
          <a:noFill/>
          <a:ln>
            <a:noFill/>
          </a:ln>
          <a:effectLst>
            <a:reflection blurRad="1270000" stA="40000" endPos="65000" dist="50800" dir="5400000" sy="-100000" algn="bl" rotWithShape="0"/>
            <a:softEdge rad="508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サブタイトル 2"/>
          <p:cNvSpPr>
            <a:spLocks noGrp="1"/>
          </p:cNvSpPr>
          <p:nvPr>
            <p:ph type="subTitle" idx="1"/>
          </p:nvPr>
        </p:nvSpPr>
        <p:spPr>
          <a:xfrm>
            <a:off x="4184025" y="5823354"/>
            <a:ext cx="5557904" cy="888910"/>
          </a:xfrm>
        </p:spPr>
        <p:txBody>
          <a:bodyPr>
            <a:normAutofit lnSpcReduction="10000"/>
          </a:bodyPr>
          <a:lstStyle/>
          <a:p>
            <a:r>
              <a:rPr kumimoji="1" lang="ja-JP" altLang="en-US" sz="2400" b="1" dirty="0">
                <a:solidFill>
                  <a:schemeClr val="tx1"/>
                </a:solidFill>
                <a:effectLst>
                  <a:glow rad="228600">
                    <a:schemeClr val="bg1"/>
                  </a:glow>
                </a:effectLst>
                <a:latin typeface="游ゴシック" panose="020B0400000000000000" pitchFamily="50" charset="-128"/>
                <a:ea typeface="游ゴシック" panose="020B0400000000000000" pitchFamily="50" charset="-128"/>
              </a:rPr>
              <a:t>●●●●年●月●日（●</a:t>
            </a:r>
            <a:r>
              <a:rPr lang="ja-JP" altLang="en-US" sz="2400" b="1" dirty="0">
                <a:solidFill>
                  <a:schemeClr val="tx1"/>
                </a:solidFill>
                <a:effectLst>
                  <a:glow rad="228600">
                    <a:schemeClr val="bg1"/>
                  </a:glow>
                </a:effectLst>
                <a:latin typeface="游ゴシック" panose="020B0400000000000000" pitchFamily="50" charset="-128"/>
                <a:ea typeface="游ゴシック" panose="020B0400000000000000" pitchFamily="50" charset="-128"/>
              </a:rPr>
              <a:t>）</a:t>
            </a:r>
            <a:endParaRPr lang="en-US" altLang="ja-JP" sz="2400" b="1" dirty="0">
              <a:solidFill>
                <a:schemeClr val="tx1"/>
              </a:solidFill>
              <a:effectLst>
                <a:glow rad="228600">
                  <a:schemeClr val="bg1"/>
                </a:glow>
              </a:effectLst>
              <a:latin typeface="游ゴシック" panose="020B0400000000000000" pitchFamily="50" charset="-128"/>
              <a:ea typeface="游ゴシック" panose="020B0400000000000000" pitchFamily="50" charset="-128"/>
            </a:endParaRPr>
          </a:p>
          <a:p>
            <a:r>
              <a:rPr kumimoji="1" lang="ja-JP" altLang="en-US" sz="2400" b="1" dirty="0">
                <a:solidFill>
                  <a:schemeClr val="tx1"/>
                </a:solidFill>
                <a:effectLst>
                  <a:glow rad="228600">
                    <a:schemeClr val="bg1"/>
                  </a:glow>
                </a:effectLst>
                <a:ea typeface="游ゴシック" panose="020B0400000000000000" pitchFamily="50" charset="-128"/>
              </a:rPr>
              <a:t>●●寺　●●●●</a:t>
            </a:r>
            <a:endParaRPr kumimoji="1" lang="en-US" altLang="ja-JP" sz="2400" b="1" dirty="0">
              <a:solidFill>
                <a:schemeClr val="tx1"/>
              </a:solidFill>
              <a:effectLst>
                <a:glow rad="228600">
                  <a:schemeClr val="bg1"/>
                </a:glow>
              </a:effectLst>
              <a:ea typeface="游ゴシック" panose="020B0400000000000000" pitchFamily="50" charset="-128"/>
            </a:endParaRPr>
          </a:p>
          <a:p>
            <a:pPr>
              <a:lnSpc>
                <a:spcPct val="150000"/>
              </a:lnSpc>
            </a:pPr>
            <a:endParaRPr kumimoji="1" lang="ja-JP" altLang="en-US" sz="2000" b="1" dirty="0">
              <a:solidFill>
                <a:schemeClr val="tx1"/>
              </a:solidFill>
              <a:effectLst>
                <a:glow rad="228600">
                  <a:schemeClr val="bg1"/>
                </a:glow>
              </a:effectLst>
              <a:ea typeface="游ゴシック" panose="020B0400000000000000" pitchFamily="50" charset="-128"/>
            </a:endParaRPr>
          </a:p>
        </p:txBody>
      </p:sp>
    </p:spTree>
    <p:extLst>
      <p:ext uri="{BB962C8B-B14F-4D97-AF65-F5344CB8AC3E}">
        <p14:creationId xmlns:p14="http://schemas.microsoft.com/office/powerpoint/2010/main" val="218015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角丸四角形 9"/>
          <p:cNvSpPr/>
          <p:nvPr/>
        </p:nvSpPr>
        <p:spPr>
          <a:xfrm>
            <a:off x="656564" y="1032694"/>
            <a:ext cx="7821170" cy="855095"/>
          </a:xfrm>
          <a:prstGeom prst="roundRect">
            <a:avLst/>
          </a:prstGeom>
          <a:solidFill>
            <a:schemeClr val="accent6">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0" b="1" dirty="0">
                <a:solidFill>
                  <a:schemeClr val="tx1"/>
                </a:solidFill>
                <a:latin typeface="游ゴシック" panose="020B0400000000000000" pitchFamily="50" charset="-128"/>
                <a:ea typeface="游ゴシック" panose="020B0400000000000000" pitchFamily="50" charset="-128"/>
              </a:rPr>
              <a:t>源信和尚のエピソード①</a:t>
            </a:r>
            <a:endParaRPr kumimoji="1" lang="ja-JP" altLang="en-US" sz="5400" b="1" dirty="0">
              <a:solidFill>
                <a:schemeClr val="tx1"/>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56564" y="253545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656565" y="234074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4" name="角丸四角形 13"/>
          <p:cNvSpPr/>
          <p:nvPr/>
        </p:nvSpPr>
        <p:spPr>
          <a:xfrm>
            <a:off x="424009" y="3149553"/>
            <a:ext cx="8286280" cy="1872097"/>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vert="horz" wrap="none" rtlCol="0" anchor="ctr"/>
          <a:lstStyle/>
          <a:p>
            <a:r>
              <a:rPr lang="ja-JP" altLang="en-US" sz="4800" b="1" dirty="0">
                <a:latin typeface="游ゴシック" panose="020B0400000000000000" pitchFamily="50" charset="-128"/>
                <a:ea typeface="游ゴシック" panose="020B0400000000000000" pitchFamily="50" charset="-128"/>
              </a:rPr>
              <a:t>◆出家のきっかけ</a:t>
            </a:r>
            <a:endParaRPr lang="en-US" altLang="ja-JP" sz="48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→幼少期の河原での出来事</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7383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89" y="0"/>
            <a:ext cx="10368523" cy="6843225"/>
          </a:xfrm>
          <a:prstGeom prst="rect">
            <a:avLst/>
          </a:prstGeom>
        </p:spPr>
      </p:pic>
      <p:sp>
        <p:nvSpPr>
          <p:cNvPr id="6" name="吹き出し: 角を丸めた四角形 5"/>
          <p:cNvSpPr/>
          <p:nvPr/>
        </p:nvSpPr>
        <p:spPr>
          <a:xfrm>
            <a:off x="5022050" y="143635"/>
            <a:ext cx="4111222" cy="2200935"/>
          </a:xfrm>
          <a:prstGeom prst="wedgeRoundRectCallout">
            <a:avLst>
              <a:gd name="adj1" fmla="val -4999"/>
              <a:gd name="adj2" fmla="val 69709"/>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十（とお）にはなぜ“つ”がつかないのか？</a:t>
            </a:r>
          </a:p>
        </p:txBody>
      </p:sp>
      <p:sp>
        <p:nvSpPr>
          <p:cNvPr id="8" name="吹き出し: 角を丸めた四角形 7"/>
          <p:cNvSpPr/>
          <p:nvPr/>
        </p:nvSpPr>
        <p:spPr>
          <a:xfrm>
            <a:off x="971600" y="2344570"/>
            <a:ext cx="4219742" cy="1575175"/>
          </a:xfrm>
          <a:prstGeom prst="wedgeRoundRectCallout">
            <a:avLst>
              <a:gd name="adj1" fmla="val 43850"/>
              <a:gd name="adj2" fmla="val 83220"/>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ひとつ、ふたつ、みっつ・・・</a:t>
            </a:r>
          </a:p>
        </p:txBody>
      </p:sp>
      <p:sp>
        <p:nvSpPr>
          <p:cNvPr id="2" name="楕円 1">
            <a:extLst>
              <a:ext uri="{FF2B5EF4-FFF2-40B4-BE49-F238E27FC236}">
                <a16:creationId xmlns:a16="http://schemas.microsoft.com/office/drawing/2014/main" id="{912A6BAA-4258-4B19-85EA-003664EBB837}"/>
              </a:ext>
            </a:extLst>
          </p:cNvPr>
          <p:cNvSpPr/>
          <p:nvPr/>
        </p:nvSpPr>
        <p:spPr>
          <a:xfrm>
            <a:off x="4978273" y="4359574"/>
            <a:ext cx="1618952" cy="15560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87BC9AF2-23DB-42A2-837A-1B7A9371D0CB}"/>
              </a:ext>
            </a:extLst>
          </p:cNvPr>
          <p:cNvSpPr txBox="1"/>
          <p:nvPr/>
        </p:nvSpPr>
        <p:spPr>
          <a:xfrm>
            <a:off x="3761910" y="4509120"/>
            <a:ext cx="677108" cy="945105"/>
          </a:xfrm>
          <a:prstGeom prst="rect">
            <a:avLst/>
          </a:prstGeom>
          <a:solidFill>
            <a:srgbClr val="002060"/>
          </a:solidFill>
        </p:spPr>
        <p:txBody>
          <a:bodyPr vert="eaVert" wrap="square" rtlCol="0">
            <a:spAutoFit/>
          </a:bodyPr>
          <a:lstStyle/>
          <a:p>
            <a:r>
              <a:rPr kumimoji="1" lang="ja-JP" altLang="en-US" sz="3200" b="1" dirty="0">
                <a:solidFill>
                  <a:schemeClr val="bg1"/>
                </a:solidFill>
                <a:latin typeface="游ゴシック" panose="020B0400000000000000" pitchFamily="50" charset="-128"/>
                <a:ea typeface="游ゴシック" panose="020B0400000000000000" pitchFamily="50" charset="-128"/>
              </a:rPr>
              <a:t>源信</a:t>
            </a:r>
          </a:p>
        </p:txBody>
      </p:sp>
      <p:sp>
        <p:nvSpPr>
          <p:cNvPr id="10" name="楕円 9">
            <a:extLst>
              <a:ext uri="{FF2B5EF4-FFF2-40B4-BE49-F238E27FC236}">
                <a16:creationId xmlns:a16="http://schemas.microsoft.com/office/drawing/2014/main" id="{8369E582-F255-42A3-BE9F-0DAB2875677F}"/>
              </a:ext>
            </a:extLst>
          </p:cNvPr>
          <p:cNvSpPr/>
          <p:nvPr/>
        </p:nvSpPr>
        <p:spPr>
          <a:xfrm>
            <a:off x="6912684" y="2584305"/>
            <a:ext cx="2284104" cy="34099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FD6060E7-BCC8-4E35-97ED-371640D148EC}"/>
              </a:ext>
            </a:extLst>
          </p:cNvPr>
          <p:cNvSpPr txBox="1"/>
          <p:nvPr/>
        </p:nvSpPr>
        <p:spPr>
          <a:xfrm>
            <a:off x="8372736" y="1973699"/>
            <a:ext cx="677108" cy="945105"/>
          </a:xfrm>
          <a:prstGeom prst="rect">
            <a:avLst/>
          </a:prstGeom>
          <a:solidFill>
            <a:srgbClr val="002060"/>
          </a:solidFill>
        </p:spPr>
        <p:txBody>
          <a:bodyPr vert="eaVert" wrap="square" rtlCol="0">
            <a:spAutoFit/>
          </a:bodyPr>
          <a:lstStyle/>
          <a:p>
            <a:r>
              <a:rPr kumimoji="1" lang="ja-JP" altLang="en-US" sz="3200" b="1" dirty="0">
                <a:solidFill>
                  <a:schemeClr val="bg1"/>
                </a:solidFill>
                <a:latin typeface="游ゴシック" panose="020B0400000000000000" pitchFamily="50" charset="-128"/>
                <a:ea typeface="游ゴシック" panose="020B0400000000000000" pitchFamily="50" charset="-128"/>
              </a:rPr>
              <a:t>良源</a:t>
            </a:r>
          </a:p>
        </p:txBody>
      </p:sp>
    </p:spTree>
    <p:extLst>
      <p:ext uri="{BB962C8B-B14F-4D97-AF65-F5344CB8AC3E}">
        <p14:creationId xmlns:p14="http://schemas.microsoft.com/office/powerpoint/2010/main" val="32155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xit" presetSubtype="0" fill="hold" grpId="1"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10" presetClass="exit" presetSubtype="0" fill="hold" grpId="1"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2" grpId="0" animBg="1"/>
      <p:bldP spid="2" grpId="1" animBg="1"/>
      <p:bldP spid="3" grpId="0" animBg="1"/>
      <p:bldP spid="3" grpId="1" animBg="1"/>
      <p:bldP spid="10" grpId="0" animBg="1"/>
      <p:bldP spid="10"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89" y="0"/>
            <a:ext cx="10368523" cy="6843225"/>
          </a:xfrm>
          <a:prstGeom prst="rect">
            <a:avLst/>
          </a:prstGeom>
        </p:spPr>
      </p:pic>
      <p:sp>
        <p:nvSpPr>
          <p:cNvPr id="9" name="吹き出し: 角を丸めた四角形 8"/>
          <p:cNvSpPr/>
          <p:nvPr/>
        </p:nvSpPr>
        <p:spPr>
          <a:xfrm>
            <a:off x="763714" y="2213865"/>
            <a:ext cx="4635514" cy="2268442"/>
          </a:xfrm>
          <a:prstGeom prst="wedgeRoundRectCallout">
            <a:avLst>
              <a:gd name="adj1" fmla="val 43345"/>
              <a:gd name="adj2" fmla="val 58031"/>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それは、五（いつつ）に“つ”が二つあるからだよ！</a:t>
            </a:r>
          </a:p>
        </p:txBody>
      </p:sp>
    </p:spTree>
    <p:extLst>
      <p:ext uri="{BB962C8B-B14F-4D97-AF65-F5344CB8AC3E}">
        <p14:creationId xmlns:p14="http://schemas.microsoft.com/office/powerpoint/2010/main" val="299312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89" y="0"/>
            <a:ext cx="10368523" cy="6843225"/>
          </a:xfrm>
          <a:prstGeom prst="rect">
            <a:avLst/>
          </a:prstGeom>
        </p:spPr>
      </p:pic>
      <p:sp>
        <p:nvSpPr>
          <p:cNvPr id="12" name="吹き出し: 角を丸めた四角形 11">
            <a:extLst>
              <a:ext uri="{FF2B5EF4-FFF2-40B4-BE49-F238E27FC236}">
                <a16:creationId xmlns:a16="http://schemas.microsoft.com/office/drawing/2014/main" id="{B2B1E306-AA07-4C87-B615-3C5FD4F0897C}"/>
              </a:ext>
            </a:extLst>
          </p:cNvPr>
          <p:cNvSpPr/>
          <p:nvPr/>
        </p:nvSpPr>
        <p:spPr>
          <a:xfrm>
            <a:off x="1016605" y="2843935"/>
            <a:ext cx="4543401" cy="1582116"/>
          </a:xfrm>
          <a:prstGeom prst="wedgeRoundRectCallout">
            <a:avLst>
              <a:gd name="adj1" fmla="val 41417"/>
              <a:gd name="adj2" fmla="val 6841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こちらの流れの方がキレイだよ！</a:t>
            </a:r>
          </a:p>
        </p:txBody>
      </p:sp>
      <p:sp>
        <p:nvSpPr>
          <p:cNvPr id="13" name="吹き出し: 角を丸めた四角形 12">
            <a:extLst>
              <a:ext uri="{FF2B5EF4-FFF2-40B4-BE49-F238E27FC236}">
                <a16:creationId xmlns:a16="http://schemas.microsoft.com/office/drawing/2014/main" id="{0745462F-092B-4E2D-B8F1-890008A64F3C}"/>
              </a:ext>
            </a:extLst>
          </p:cNvPr>
          <p:cNvSpPr/>
          <p:nvPr/>
        </p:nvSpPr>
        <p:spPr>
          <a:xfrm>
            <a:off x="4599620" y="314179"/>
            <a:ext cx="4502076" cy="2097423"/>
          </a:xfrm>
          <a:prstGeom prst="wedgeRoundRectCallout">
            <a:avLst>
              <a:gd name="adj1" fmla="val -106"/>
              <a:gd name="adj2" fmla="val 70595"/>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仏教では、浄穢不二といって、水の本質は一つと説く。</a:t>
            </a:r>
          </a:p>
        </p:txBody>
      </p:sp>
    </p:spTree>
    <p:extLst>
      <p:ext uri="{BB962C8B-B14F-4D97-AF65-F5344CB8AC3E}">
        <p14:creationId xmlns:p14="http://schemas.microsoft.com/office/powerpoint/2010/main" val="75530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89" y="0"/>
            <a:ext cx="10368523" cy="6843225"/>
          </a:xfrm>
          <a:prstGeom prst="rect">
            <a:avLst/>
          </a:prstGeom>
        </p:spPr>
      </p:pic>
      <p:sp>
        <p:nvSpPr>
          <p:cNvPr id="14" name="吹き出し: 角を丸めた四角形 13">
            <a:extLst>
              <a:ext uri="{FF2B5EF4-FFF2-40B4-BE49-F238E27FC236}">
                <a16:creationId xmlns:a16="http://schemas.microsoft.com/office/drawing/2014/main" id="{87B829D4-DE86-44AD-ABAB-8D6ADCF2D26C}"/>
              </a:ext>
            </a:extLst>
          </p:cNvPr>
          <p:cNvSpPr/>
          <p:nvPr/>
        </p:nvSpPr>
        <p:spPr>
          <a:xfrm>
            <a:off x="2546775" y="348694"/>
            <a:ext cx="5009288" cy="1993816"/>
          </a:xfrm>
          <a:prstGeom prst="wedgeRoundRectCallout">
            <a:avLst>
              <a:gd name="adj1" fmla="val 37661"/>
              <a:gd name="adj2" fmla="val 69565"/>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浄いとか、汚れているとかは気にしないのだ！</a:t>
            </a:r>
          </a:p>
        </p:txBody>
      </p:sp>
    </p:spTree>
    <p:extLst>
      <p:ext uri="{BB962C8B-B14F-4D97-AF65-F5344CB8AC3E}">
        <p14:creationId xmlns:p14="http://schemas.microsoft.com/office/powerpoint/2010/main" val="1726064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89" y="0"/>
            <a:ext cx="10368523" cy="6843225"/>
          </a:xfrm>
          <a:prstGeom prst="rect">
            <a:avLst/>
          </a:prstGeom>
        </p:spPr>
      </p:pic>
      <p:sp>
        <p:nvSpPr>
          <p:cNvPr id="16" name="吹き出し: 角を丸めた四角形 15">
            <a:extLst>
              <a:ext uri="{FF2B5EF4-FFF2-40B4-BE49-F238E27FC236}">
                <a16:creationId xmlns:a16="http://schemas.microsoft.com/office/drawing/2014/main" id="{5EFDC8B7-76B9-4A5D-87F1-31C46E5F94ED}"/>
              </a:ext>
            </a:extLst>
          </p:cNvPr>
          <p:cNvSpPr/>
          <p:nvPr/>
        </p:nvSpPr>
        <p:spPr>
          <a:xfrm>
            <a:off x="808298" y="2641128"/>
            <a:ext cx="4410490" cy="1521359"/>
          </a:xfrm>
          <a:prstGeom prst="wedgeRoundRectCallout">
            <a:avLst>
              <a:gd name="adj1" fmla="val 44338"/>
              <a:gd name="adj2" fmla="val 72067"/>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じゃあ、なぜ弁当箱を洗うの？？</a:t>
            </a:r>
          </a:p>
        </p:txBody>
      </p:sp>
      <p:sp>
        <p:nvSpPr>
          <p:cNvPr id="17" name="吹き出し: 角を丸めた四角形 16">
            <a:extLst>
              <a:ext uri="{FF2B5EF4-FFF2-40B4-BE49-F238E27FC236}">
                <a16:creationId xmlns:a16="http://schemas.microsoft.com/office/drawing/2014/main" id="{45F3A3C7-4F1D-4CD4-9F36-BF0F5E78E80A}"/>
              </a:ext>
            </a:extLst>
          </p:cNvPr>
          <p:cNvSpPr/>
          <p:nvPr/>
        </p:nvSpPr>
        <p:spPr>
          <a:xfrm>
            <a:off x="5632011" y="1404118"/>
            <a:ext cx="1314526" cy="1122023"/>
          </a:xfrm>
          <a:prstGeom prst="wedgeRoundRectCallout">
            <a:avLst>
              <a:gd name="adj1" fmla="val 50010"/>
              <a:gd name="adj2" fmla="val 72183"/>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a:t>
            </a:r>
          </a:p>
        </p:txBody>
      </p:sp>
    </p:spTree>
    <p:extLst>
      <p:ext uri="{BB962C8B-B14F-4D97-AF65-F5344CB8AC3E}">
        <p14:creationId xmlns:p14="http://schemas.microsoft.com/office/powerpoint/2010/main" val="297439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角丸四角形 9"/>
          <p:cNvSpPr/>
          <p:nvPr/>
        </p:nvSpPr>
        <p:spPr>
          <a:xfrm>
            <a:off x="656565" y="1015653"/>
            <a:ext cx="7821170" cy="855095"/>
          </a:xfrm>
          <a:prstGeom prst="roundRect">
            <a:avLst/>
          </a:prstGeom>
          <a:solidFill>
            <a:schemeClr val="accent6">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0" b="1" dirty="0">
                <a:solidFill>
                  <a:schemeClr val="tx1"/>
                </a:solidFill>
                <a:latin typeface="游ゴシック" panose="020B0400000000000000" pitchFamily="50" charset="-128"/>
                <a:ea typeface="游ゴシック" panose="020B0400000000000000" pitchFamily="50" charset="-128"/>
              </a:rPr>
              <a:t>源信和尚のエピソード②</a:t>
            </a:r>
            <a:endParaRPr kumimoji="1" lang="ja-JP" altLang="en-US" sz="5400" b="1" dirty="0">
              <a:solidFill>
                <a:schemeClr val="tx1"/>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56564" y="253545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656565" y="234074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4" name="角丸四角形 13"/>
          <p:cNvSpPr/>
          <p:nvPr/>
        </p:nvSpPr>
        <p:spPr>
          <a:xfrm>
            <a:off x="296525" y="2753925"/>
            <a:ext cx="8492059" cy="324036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4800" b="1" dirty="0">
                <a:latin typeface="游ゴシック" panose="020B0400000000000000" pitchFamily="50" charset="-128"/>
                <a:ea typeface="游ゴシック" panose="020B0400000000000000" pitchFamily="50" charset="-128"/>
              </a:rPr>
              <a:t>◆母親の思い</a:t>
            </a:r>
            <a:endParaRPr lang="en-US" altLang="ja-JP" sz="48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→脇目も振らず、勉学修行</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に励むきっかけとなった</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出来事</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1768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2B9038C-F668-496C-B573-E6882C7F1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00" y="233645"/>
            <a:ext cx="8070191" cy="6136707"/>
          </a:xfrm>
          <a:prstGeom prst="rect">
            <a:avLst/>
          </a:prstGeom>
        </p:spPr>
      </p:pic>
    </p:spTree>
    <p:extLst>
      <p:ext uri="{BB962C8B-B14F-4D97-AF65-F5344CB8AC3E}">
        <p14:creationId xmlns:p14="http://schemas.microsoft.com/office/powerpoint/2010/main" val="344705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2B9038C-F668-496C-B573-E6882C7F1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00" y="233645"/>
            <a:ext cx="8070191" cy="6136707"/>
          </a:xfrm>
          <a:prstGeom prst="rect">
            <a:avLst/>
          </a:prstGeom>
        </p:spPr>
      </p:pic>
      <p:sp>
        <p:nvSpPr>
          <p:cNvPr id="9" name="吹き出し: 角を丸めた四角形 8">
            <a:extLst>
              <a:ext uri="{FF2B5EF4-FFF2-40B4-BE49-F238E27FC236}">
                <a16:creationId xmlns:a16="http://schemas.microsoft.com/office/drawing/2014/main" id="{7DEF93DF-BB60-47C6-BDCC-00AC4EECC808}"/>
              </a:ext>
            </a:extLst>
          </p:cNvPr>
          <p:cNvSpPr/>
          <p:nvPr/>
        </p:nvSpPr>
        <p:spPr>
          <a:xfrm>
            <a:off x="1015702" y="593063"/>
            <a:ext cx="4003919" cy="2575520"/>
          </a:xfrm>
          <a:prstGeom prst="wedgeRoundRectCallout">
            <a:avLst>
              <a:gd name="adj1" fmla="val 61231"/>
              <a:gd name="adj2" fmla="val 14022"/>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送ってもらったものを喜ばないわけではないけれども</a:t>
            </a:r>
            <a:r>
              <a:rPr kumimoji="1" lang="en-US" altLang="ja-JP" sz="4000" b="1" dirty="0">
                <a:solidFill>
                  <a:schemeClr val="tx1"/>
                </a:solidFill>
                <a:latin typeface="游ゴシック" panose="020B0400000000000000" pitchFamily="50" charset="-128"/>
                <a:ea typeface="游ゴシック" panose="020B0400000000000000" pitchFamily="50" charset="-128"/>
              </a:rPr>
              <a:t>…</a:t>
            </a:r>
            <a:endParaRPr kumimoji="1" lang="ja-JP" altLang="en-US" sz="40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091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2B9038C-F668-496C-B573-E6882C7F1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00" y="233645"/>
            <a:ext cx="8070191" cy="6136707"/>
          </a:xfrm>
          <a:prstGeom prst="rect">
            <a:avLst/>
          </a:prstGeom>
        </p:spPr>
      </p:pic>
      <p:sp>
        <p:nvSpPr>
          <p:cNvPr id="7" name="吹き出し: 角を丸めた四角形 6"/>
          <p:cNvSpPr/>
          <p:nvPr/>
        </p:nvSpPr>
        <p:spPr>
          <a:xfrm>
            <a:off x="1196625" y="659771"/>
            <a:ext cx="4003919" cy="2575520"/>
          </a:xfrm>
          <a:prstGeom prst="wedgeRoundRectCallout">
            <a:avLst>
              <a:gd name="adj1" fmla="val 61231"/>
              <a:gd name="adj2" fmla="val 14022"/>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私が心から願っているのは、さとりの道をきわめることです。</a:t>
            </a:r>
          </a:p>
        </p:txBody>
      </p:sp>
    </p:spTree>
    <p:extLst>
      <p:ext uri="{BB962C8B-B14F-4D97-AF65-F5344CB8AC3E}">
        <p14:creationId xmlns:p14="http://schemas.microsoft.com/office/powerpoint/2010/main" val="3289150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498555" y="1546287"/>
            <a:ext cx="58985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親鸞聖人の信の表明</a:t>
            </a:r>
          </a:p>
        </p:txBody>
      </p:sp>
      <p:sp>
        <p:nvSpPr>
          <p:cNvPr id="6" name="テキスト ボックス 5"/>
          <p:cNvSpPr txBox="1"/>
          <p:nvPr/>
        </p:nvSpPr>
        <p:spPr>
          <a:xfrm>
            <a:off x="2483768" y="4902059"/>
            <a:ext cx="4608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５</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七高僧の教え</a:t>
            </a:r>
          </a:p>
        </p:txBody>
      </p:sp>
      <p:sp>
        <p:nvSpPr>
          <p:cNvPr id="8" name="テキスト ボックス 7"/>
          <p:cNvSpPr txBox="1"/>
          <p:nvPr/>
        </p:nvSpPr>
        <p:spPr>
          <a:xfrm>
            <a:off x="2483768" y="5694147"/>
            <a:ext cx="59046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６</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親鸞聖人のおすすめ</a:t>
            </a:r>
          </a:p>
        </p:txBody>
      </p:sp>
      <p:sp>
        <p:nvSpPr>
          <p:cNvPr id="7" name="テキスト ボックス 6"/>
          <p:cNvSpPr txBox="1"/>
          <p:nvPr/>
        </p:nvSpPr>
        <p:spPr>
          <a:xfrm>
            <a:off x="272882" y="2307596"/>
            <a:ext cx="19228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依</a:t>
            </a:r>
            <a:r>
              <a:rPr kumimoji="1" lang="ja-JP" altLang="en-US" sz="4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経</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段</a:t>
            </a:r>
          </a:p>
        </p:txBody>
      </p:sp>
      <p:sp>
        <p:nvSpPr>
          <p:cNvPr id="9" name="テキスト ボックス 8"/>
          <p:cNvSpPr txBox="1"/>
          <p:nvPr/>
        </p:nvSpPr>
        <p:spPr>
          <a:xfrm>
            <a:off x="298205" y="4808569"/>
            <a:ext cx="18722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依</a:t>
            </a:r>
            <a:r>
              <a:rPr kumimoji="1" lang="ja-JP" altLang="en-US" sz="4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釈</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段</a:t>
            </a:r>
          </a:p>
        </p:txBody>
      </p:sp>
      <p:sp>
        <p:nvSpPr>
          <p:cNvPr id="11" name="左中かっこ 10"/>
          <p:cNvSpPr/>
          <p:nvPr/>
        </p:nvSpPr>
        <p:spPr>
          <a:xfrm>
            <a:off x="2285793" y="1670708"/>
            <a:ext cx="160387" cy="2043219"/>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p:cNvSpPr txBox="1"/>
          <p:nvPr/>
        </p:nvSpPr>
        <p:spPr>
          <a:xfrm>
            <a:off x="2498555" y="3130463"/>
            <a:ext cx="45303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釈尊の教え</a:t>
            </a:r>
          </a:p>
        </p:txBody>
      </p:sp>
      <p:sp>
        <p:nvSpPr>
          <p:cNvPr id="15" name="テキスト ボックス 14"/>
          <p:cNvSpPr txBox="1"/>
          <p:nvPr/>
        </p:nvSpPr>
        <p:spPr>
          <a:xfrm>
            <a:off x="2513538" y="4109971"/>
            <a:ext cx="45787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４</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教えの伝承</a:t>
            </a:r>
          </a:p>
        </p:txBody>
      </p:sp>
      <p:sp>
        <p:nvSpPr>
          <p:cNvPr id="16" name="テキスト ボックス 15"/>
          <p:cNvSpPr txBox="1"/>
          <p:nvPr/>
        </p:nvSpPr>
        <p:spPr>
          <a:xfrm>
            <a:off x="2492446" y="2338375"/>
            <a:ext cx="63367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阿弥陀仏の願いと救い</a:t>
            </a:r>
          </a:p>
        </p:txBody>
      </p:sp>
      <p:sp>
        <p:nvSpPr>
          <p:cNvPr id="17" name="左中かっこ 16"/>
          <p:cNvSpPr/>
          <p:nvPr/>
        </p:nvSpPr>
        <p:spPr>
          <a:xfrm>
            <a:off x="2277115" y="4234392"/>
            <a:ext cx="160387" cy="2043219"/>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テキスト ボックス 17"/>
          <p:cNvSpPr txBox="1"/>
          <p:nvPr/>
        </p:nvSpPr>
        <p:spPr>
          <a:xfrm>
            <a:off x="-34141" y="256971"/>
            <a:ext cx="67322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「正信偈」の構成</a:t>
            </a:r>
          </a:p>
        </p:txBody>
      </p:sp>
      <p:sp>
        <p:nvSpPr>
          <p:cNvPr id="13" name="正方形/長方形 12"/>
          <p:cNvSpPr/>
          <p:nvPr/>
        </p:nvSpPr>
        <p:spPr>
          <a:xfrm>
            <a:off x="2527452" y="4902059"/>
            <a:ext cx="4348804" cy="707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58732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2B9038C-F668-496C-B573-E6882C7F1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00" y="233645"/>
            <a:ext cx="8070191" cy="6136707"/>
          </a:xfrm>
          <a:prstGeom prst="rect">
            <a:avLst/>
          </a:prstGeom>
        </p:spPr>
      </p:pic>
      <p:sp>
        <p:nvSpPr>
          <p:cNvPr id="8" name="吹き出し: 角を丸めた四角形 7"/>
          <p:cNvSpPr/>
          <p:nvPr/>
        </p:nvSpPr>
        <p:spPr>
          <a:xfrm>
            <a:off x="1083349" y="593063"/>
            <a:ext cx="4230470" cy="3202644"/>
          </a:xfrm>
          <a:prstGeom prst="wedgeRoundRectCallout">
            <a:avLst>
              <a:gd name="adj1" fmla="val 59612"/>
              <a:gd name="adj2" fmla="val 5701"/>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名誉にとらわれてしまっているお前を思うと、悲しくて仕方がありません</a:t>
            </a:r>
            <a:r>
              <a:rPr kumimoji="1" lang="en-US" altLang="ja-JP" sz="4000" b="1" dirty="0">
                <a:solidFill>
                  <a:schemeClr val="tx1"/>
                </a:solidFill>
                <a:latin typeface="游ゴシック" panose="020B0400000000000000" pitchFamily="50" charset="-128"/>
                <a:ea typeface="游ゴシック" panose="020B0400000000000000" pitchFamily="50" charset="-128"/>
              </a:rPr>
              <a:t>…</a:t>
            </a:r>
            <a:endParaRPr kumimoji="1" lang="ja-JP" altLang="en-US" sz="40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925683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角丸四角形 9"/>
          <p:cNvSpPr/>
          <p:nvPr/>
        </p:nvSpPr>
        <p:spPr>
          <a:xfrm>
            <a:off x="1020625" y="755066"/>
            <a:ext cx="7018100" cy="1063818"/>
          </a:xfrm>
          <a:prstGeom prst="roundRect">
            <a:avLst/>
          </a:prstGeom>
          <a:solidFill>
            <a:schemeClr val="accent6">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6600" b="1" dirty="0">
                <a:solidFill>
                  <a:schemeClr val="tx1"/>
                </a:solidFill>
                <a:latin typeface="游ゴシック" panose="020B0400000000000000" pitchFamily="50" charset="-128"/>
                <a:ea typeface="游ゴシック" panose="020B0400000000000000" pitchFamily="50" charset="-128"/>
              </a:rPr>
              <a:t>源信和尚の功績①</a:t>
            </a:r>
            <a:endParaRPr kumimoji="1" lang="ja-JP" altLang="en-US" sz="6600" b="1" dirty="0">
              <a:solidFill>
                <a:schemeClr val="tx1"/>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56564" y="253545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656565" y="234074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4" name="角丸四角形 13"/>
          <p:cNvSpPr/>
          <p:nvPr/>
        </p:nvSpPr>
        <p:spPr>
          <a:xfrm>
            <a:off x="386535" y="2904791"/>
            <a:ext cx="8286280" cy="2603731"/>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5400" b="1" dirty="0">
                <a:latin typeface="游ゴシック" panose="020B0400000000000000" pitchFamily="50" charset="-128"/>
                <a:ea typeface="游ゴシック" panose="020B0400000000000000" pitchFamily="50" charset="-128"/>
              </a:rPr>
              <a:t>◆精力的な執筆活動</a:t>
            </a:r>
            <a:endParaRPr lang="en-US" altLang="ja-JP" sz="54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a:t>
            </a:r>
            <a:r>
              <a:rPr lang="ja-JP" altLang="en-US" sz="4800" b="1" dirty="0">
                <a:latin typeface="游ゴシック" panose="020B0400000000000000" pitchFamily="50" charset="-128"/>
                <a:ea typeface="游ゴシック" panose="020B0400000000000000" pitchFamily="50" charset="-128"/>
              </a:rPr>
              <a:t>→</a:t>
            </a:r>
            <a:r>
              <a:rPr lang="en-US" altLang="ja-JP" sz="4800" b="1" dirty="0">
                <a:latin typeface="游ゴシック" panose="020B0400000000000000" pitchFamily="50" charset="-128"/>
                <a:ea typeface="游ゴシック" panose="020B0400000000000000" pitchFamily="50" charset="-128"/>
              </a:rPr>
              <a:t>160</a:t>
            </a:r>
            <a:r>
              <a:rPr lang="ja-JP" altLang="en-US" sz="4800" b="1" dirty="0">
                <a:latin typeface="游ゴシック" panose="020B0400000000000000" pitchFamily="50" charset="-128"/>
                <a:ea typeface="游ゴシック" panose="020B0400000000000000" pitchFamily="50" charset="-128"/>
              </a:rPr>
              <a:t>点もの著作が和尚の</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撰述と伝えられる。</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209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角丸四角形 3"/>
          <p:cNvSpPr/>
          <p:nvPr/>
        </p:nvSpPr>
        <p:spPr>
          <a:xfrm>
            <a:off x="206128" y="53625"/>
            <a:ext cx="4545892" cy="720080"/>
          </a:xfrm>
          <a:prstGeom prst="roundRect">
            <a:avLst/>
          </a:prstGeom>
          <a:solidFill>
            <a:schemeClr val="accent3">
              <a:lumMod val="40000"/>
              <a:lumOff val="60000"/>
            </a:schemeClr>
          </a:solidFill>
          <a:ln w="38100">
            <a:solidFill>
              <a:schemeClr val="tx1"/>
            </a:solidFill>
          </a:ln>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4800" b="1" dirty="0">
                <a:latin typeface="游ゴシック" panose="020B0400000000000000" pitchFamily="50" charset="-128"/>
                <a:ea typeface="游ゴシック" panose="020B0400000000000000" pitchFamily="50" charset="-128"/>
              </a:rPr>
              <a:t>源信和尚の著作</a:t>
            </a:r>
            <a:endParaRPr lang="en-US" altLang="ja-JP" sz="4800" b="1" dirty="0">
              <a:latin typeface="游ゴシック" panose="020B0400000000000000" pitchFamily="50" charset="-128"/>
              <a:ea typeface="游ゴシック" panose="020B0400000000000000" pitchFamily="50" charset="-128"/>
            </a:endParaRPr>
          </a:p>
        </p:txBody>
      </p:sp>
      <p:sp>
        <p:nvSpPr>
          <p:cNvPr id="5" name="正方形/長方形 4"/>
          <p:cNvSpPr/>
          <p:nvPr/>
        </p:nvSpPr>
        <p:spPr>
          <a:xfrm>
            <a:off x="1646675" y="1382952"/>
            <a:ext cx="5400601" cy="5386090"/>
          </a:xfrm>
          <a:prstGeom prst="rect">
            <a:avLst/>
          </a:prstGeom>
          <a:solidFill>
            <a:schemeClr val="bg2">
              <a:lumMod val="90000"/>
            </a:schemeClr>
          </a:solidFill>
          <a:ln w="38100">
            <a:solidFill>
              <a:schemeClr val="tx1"/>
            </a:solidFill>
          </a:ln>
        </p:spPr>
        <p:txBody>
          <a:bodyPr wrap="square">
            <a:spAutoFit/>
          </a:bodyPr>
          <a:lstStyle/>
          <a:p>
            <a:r>
              <a:rPr lang="zh-TW" altLang="en-US" sz="2000" b="1" dirty="0">
                <a:latin typeface="游ゴシック" panose="020B0400000000000000" pitchFamily="50" charset="-128"/>
                <a:ea typeface="游ゴシック" panose="020B0400000000000000" pitchFamily="50" charset="-128"/>
              </a:rPr>
              <a:t>①</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因明論疏四相違略註釈</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３巻（</a:t>
            </a:r>
            <a:r>
              <a:rPr lang="en-US" altLang="zh-TW" sz="2000" b="1" dirty="0">
                <a:latin typeface="游ゴシック" panose="020B0400000000000000" pitchFamily="50" charset="-128"/>
                <a:ea typeface="游ゴシック" panose="020B0400000000000000" pitchFamily="50" charset="-128"/>
              </a:rPr>
              <a:t>978</a:t>
            </a:r>
            <a:r>
              <a:rPr lang="zh-TW" altLang="en-US" sz="2000" b="1" dirty="0">
                <a:latin typeface="游ゴシック" panose="020B0400000000000000" pitchFamily="50" charset="-128"/>
                <a:ea typeface="游ゴシック" panose="020B0400000000000000" pitchFamily="50" charset="-128"/>
              </a:rPr>
              <a:t>年）　</a:t>
            </a:r>
          </a:p>
          <a:p>
            <a:r>
              <a:rPr lang="zh-TW" altLang="en-US" sz="2000" b="1" dirty="0">
                <a:latin typeface="游ゴシック" panose="020B0400000000000000" pitchFamily="50" charset="-128"/>
                <a:ea typeface="游ゴシック" panose="020B0400000000000000" pitchFamily="50" charset="-128"/>
              </a:rPr>
              <a:t>②</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往生要集</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３巻（</a:t>
            </a:r>
            <a:r>
              <a:rPr lang="en-US" altLang="zh-TW" sz="2000" b="1" dirty="0">
                <a:latin typeface="游ゴシック" panose="020B0400000000000000" pitchFamily="50" charset="-128"/>
                <a:ea typeface="游ゴシック" panose="020B0400000000000000" pitchFamily="50" charset="-128"/>
              </a:rPr>
              <a:t>985</a:t>
            </a:r>
            <a:r>
              <a:rPr lang="zh-TW" altLang="en-US" sz="2000" b="1" dirty="0">
                <a:latin typeface="游ゴシック" panose="020B0400000000000000" pitchFamily="50" charset="-128"/>
                <a:ea typeface="游ゴシック" panose="020B0400000000000000" pitchFamily="50" charset="-128"/>
              </a:rPr>
              <a:t>年）</a:t>
            </a:r>
          </a:p>
          <a:p>
            <a:r>
              <a:rPr lang="zh-TW" altLang="en-US" sz="2000" b="1" dirty="0">
                <a:latin typeface="游ゴシック" panose="020B0400000000000000" pitchFamily="50" charset="-128"/>
                <a:ea typeface="游ゴシック" panose="020B0400000000000000" pitchFamily="50" charset="-128"/>
              </a:rPr>
              <a:t>③</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二十五三昧式</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986</a:t>
            </a:r>
            <a:r>
              <a:rPr lang="zh-TW" altLang="en-US" sz="2000" b="1" dirty="0">
                <a:latin typeface="游ゴシック" panose="020B0400000000000000" pitchFamily="50" charset="-128"/>
                <a:ea typeface="游ゴシック" panose="020B0400000000000000" pitchFamily="50" charset="-128"/>
              </a:rPr>
              <a:t>年）　　　　　　</a:t>
            </a:r>
          </a:p>
          <a:p>
            <a:r>
              <a:rPr lang="zh-TW" altLang="en-US" sz="2000" b="1" dirty="0">
                <a:latin typeface="游ゴシック" panose="020B0400000000000000" pitchFamily="50" charset="-128"/>
                <a:ea typeface="游ゴシック" panose="020B0400000000000000" pitchFamily="50" charset="-128"/>
              </a:rPr>
              <a:t>④</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要法門</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３巻（</a:t>
            </a:r>
            <a:r>
              <a:rPr lang="en-US" altLang="zh-TW" sz="2000" b="1" dirty="0">
                <a:latin typeface="游ゴシック" panose="020B0400000000000000" pitchFamily="50" charset="-128"/>
                <a:ea typeface="游ゴシック" panose="020B0400000000000000" pitchFamily="50" charset="-128"/>
              </a:rPr>
              <a:t>986</a:t>
            </a:r>
            <a:r>
              <a:rPr lang="zh-TW" altLang="en-US" sz="2000" b="1" dirty="0">
                <a:latin typeface="游ゴシック" panose="020B0400000000000000" pitchFamily="50" charset="-128"/>
                <a:ea typeface="游ゴシック" panose="020B0400000000000000" pitchFamily="50" charset="-128"/>
              </a:rPr>
              <a:t>年）</a:t>
            </a:r>
          </a:p>
          <a:p>
            <a:r>
              <a:rPr lang="zh-TW" altLang="en-US" sz="2000" b="1" dirty="0">
                <a:latin typeface="游ゴシック" panose="020B0400000000000000" pitchFamily="50" charset="-128"/>
                <a:ea typeface="游ゴシック" panose="020B0400000000000000" pitchFamily="50" charset="-128"/>
              </a:rPr>
              <a:t>⑤</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二十五起請（８箇条）</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986</a:t>
            </a:r>
            <a:r>
              <a:rPr lang="zh-TW" altLang="en-US" sz="2000" b="1" dirty="0">
                <a:latin typeface="游ゴシック" panose="020B0400000000000000" pitchFamily="50" charset="-128"/>
                <a:ea typeface="游ゴシック" panose="020B0400000000000000" pitchFamily="50" charset="-128"/>
              </a:rPr>
              <a:t>年）　 　</a:t>
            </a:r>
          </a:p>
          <a:p>
            <a:r>
              <a:rPr lang="zh-TW" altLang="en-US" sz="2000" b="1" dirty="0">
                <a:latin typeface="游ゴシック" panose="020B0400000000000000" pitchFamily="50" charset="-128"/>
                <a:ea typeface="游ゴシック" panose="020B0400000000000000" pitchFamily="50" charset="-128"/>
              </a:rPr>
              <a:t>⑥</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同（</a:t>
            </a:r>
            <a:r>
              <a:rPr lang="en-US" altLang="zh-TW" sz="2000" b="1" dirty="0">
                <a:latin typeface="游ゴシック" panose="020B0400000000000000" pitchFamily="50" charset="-128"/>
                <a:ea typeface="游ゴシック" panose="020B0400000000000000" pitchFamily="50" charset="-128"/>
              </a:rPr>
              <a:t>12</a:t>
            </a:r>
            <a:r>
              <a:rPr lang="zh-TW" altLang="en-US" sz="2000" b="1" dirty="0">
                <a:latin typeface="游ゴシック" panose="020B0400000000000000" pitchFamily="50" charset="-128"/>
                <a:ea typeface="游ゴシック" panose="020B0400000000000000" pitchFamily="50" charset="-128"/>
              </a:rPr>
              <a:t>箇条</a:t>
            </a:r>
            <a:r>
              <a:rPr lang="zh-TW" altLang="en-US" sz="2400" b="1" dirty="0">
                <a:latin typeface="游ゴシック" panose="020B0400000000000000" pitchFamily="50" charset="-128"/>
                <a:ea typeface="游ゴシック" panose="020B0400000000000000" pitchFamily="50" charset="-128"/>
              </a:rPr>
              <a:t>）</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988</a:t>
            </a:r>
            <a:r>
              <a:rPr lang="zh-TW" altLang="en-US" sz="2000" b="1" dirty="0">
                <a:latin typeface="游ゴシック" panose="020B0400000000000000" pitchFamily="50" charset="-128"/>
                <a:ea typeface="游ゴシック" panose="020B0400000000000000" pitchFamily="50" charset="-128"/>
              </a:rPr>
              <a:t>年）</a:t>
            </a:r>
          </a:p>
          <a:p>
            <a:r>
              <a:rPr lang="zh-TW" altLang="en-US" sz="2000" b="1" dirty="0">
                <a:latin typeface="游ゴシック" panose="020B0400000000000000" pitchFamily="50" charset="-128"/>
                <a:ea typeface="游ゴシック" panose="020B0400000000000000" pitchFamily="50" charset="-128"/>
              </a:rPr>
              <a:t>⑦</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普賢講作法</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988</a:t>
            </a:r>
            <a:r>
              <a:rPr lang="zh-TW" altLang="en-US" sz="2000" b="1" dirty="0">
                <a:latin typeface="游ゴシック" panose="020B0400000000000000" pitchFamily="50" charset="-128"/>
                <a:ea typeface="游ゴシック" panose="020B0400000000000000" pitchFamily="50" charset="-128"/>
              </a:rPr>
              <a:t>年）　　　　　　　</a:t>
            </a:r>
          </a:p>
          <a:p>
            <a:r>
              <a:rPr lang="zh-TW" altLang="en-US" sz="2000" b="1" dirty="0">
                <a:latin typeface="游ゴシック" panose="020B0400000000000000" pitchFamily="50" charset="-128"/>
                <a:ea typeface="游ゴシック" panose="020B0400000000000000" pitchFamily="50" charset="-128"/>
              </a:rPr>
              <a:t>⑧</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尊勝要文</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994</a:t>
            </a:r>
            <a:r>
              <a:rPr lang="zh-TW" altLang="en-US" sz="2000" b="1" dirty="0">
                <a:latin typeface="游ゴシック" panose="020B0400000000000000" pitchFamily="50" charset="-128"/>
                <a:ea typeface="游ゴシック" panose="020B0400000000000000" pitchFamily="50" charset="-128"/>
              </a:rPr>
              <a:t>年）</a:t>
            </a:r>
          </a:p>
          <a:p>
            <a:r>
              <a:rPr lang="zh-TW" altLang="en-US" sz="2000" b="1" dirty="0">
                <a:latin typeface="游ゴシック" panose="020B0400000000000000" pitchFamily="50" charset="-128"/>
                <a:ea typeface="游ゴシック" panose="020B0400000000000000" pitchFamily="50" charset="-128"/>
              </a:rPr>
              <a:t>⑨</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六即義私記</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996</a:t>
            </a:r>
            <a:r>
              <a:rPr lang="zh-TW" altLang="en-US" sz="2000" b="1" dirty="0">
                <a:latin typeface="游ゴシック" panose="020B0400000000000000" pitchFamily="50" charset="-128"/>
                <a:ea typeface="游ゴシック" panose="020B0400000000000000" pitchFamily="50" charset="-128"/>
              </a:rPr>
              <a:t>年）  　　　　　　</a:t>
            </a:r>
          </a:p>
          <a:p>
            <a:r>
              <a:rPr lang="zh-TW" altLang="en-US" sz="2000" b="1" dirty="0">
                <a:latin typeface="游ゴシック" panose="020B0400000000000000" pitchFamily="50" charset="-128"/>
                <a:ea typeface="游ゴシック" panose="020B0400000000000000" pitchFamily="50" charset="-128"/>
              </a:rPr>
              <a:t>⑩</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菩提心義要文</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997</a:t>
            </a:r>
            <a:r>
              <a:rPr lang="zh-TW" altLang="en-US" sz="2000" b="1" dirty="0">
                <a:latin typeface="游ゴシック" panose="020B0400000000000000" pitchFamily="50" charset="-128"/>
                <a:ea typeface="游ゴシック" panose="020B0400000000000000" pitchFamily="50" charset="-128"/>
              </a:rPr>
              <a:t>年）</a:t>
            </a:r>
          </a:p>
          <a:p>
            <a:r>
              <a:rPr lang="zh-TW" altLang="en-US" sz="2000" b="1" dirty="0">
                <a:latin typeface="游ゴシック" panose="020B0400000000000000" pitchFamily="50" charset="-128"/>
                <a:ea typeface="游ゴシック" panose="020B0400000000000000" pitchFamily="50" charset="-128"/>
              </a:rPr>
              <a:t>⑪</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大乗対倶舎抄</a:t>
            </a:r>
            <a:r>
              <a:rPr lang="en-US" altLang="zh-TW" sz="2000" b="1" dirty="0">
                <a:latin typeface="游ゴシック" panose="020B0400000000000000" pitchFamily="50" charset="-128"/>
                <a:ea typeface="游ゴシック" panose="020B0400000000000000" pitchFamily="50" charset="-128"/>
              </a:rPr>
              <a:t>』14</a:t>
            </a:r>
            <a:r>
              <a:rPr lang="zh-TW" altLang="en-US" sz="2000" b="1" dirty="0">
                <a:latin typeface="游ゴシック" panose="020B0400000000000000" pitchFamily="50" charset="-128"/>
                <a:ea typeface="游ゴシック" panose="020B0400000000000000" pitchFamily="50" charset="-128"/>
              </a:rPr>
              <a:t>巻（</a:t>
            </a:r>
            <a:r>
              <a:rPr lang="en-US" altLang="zh-TW" sz="2000" b="1" dirty="0">
                <a:latin typeface="游ゴシック" panose="020B0400000000000000" pitchFamily="50" charset="-128"/>
                <a:ea typeface="游ゴシック" panose="020B0400000000000000" pitchFamily="50" charset="-128"/>
              </a:rPr>
              <a:t>1005</a:t>
            </a:r>
            <a:r>
              <a:rPr lang="zh-TW" altLang="en-US" sz="2000" b="1" dirty="0">
                <a:latin typeface="游ゴシック" panose="020B0400000000000000" pitchFamily="50" charset="-128"/>
                <a:ea typeface="游ゴシック" panose="020B0400000000000000" pitchFamily="50" charset="-128"/>
              </a:rPr>
              <a:t>年）　　　　　 </a:t>
            </a:r>
          </a:p>
          <a:p>
            <a:r>
              <a:rPr lang="zh-TW" altLang="en-US" sz="2000" b="1" dirty="0">
                <a:latin typeface="游ゴシック" panose="020B0400000000000000" pitchFamily="50" charset="-128"/>
                <a:ea typeface="游ゴシック" panose="020B0400000000000000" pitchFamily="50" charset="-128"/>
              </a:rPr>
              <a:t>⑫</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一乗要決</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３巻（</a:t>
            </a:r>
            <a:r>
              <a:rPr lang="en-US" altLang="zh-TW" sz="2000" b="1" dirty="0">
                <a:latin typeface="游ゴシック" panose="020B0400000000000000" pitchFamily="50" charset="-128"/>
                <a:ea typeface="游ゴシック" panose="020B0400000000000000" pitchFamily="50" charset="-128"/>
              </a:rPr>
              <a:t>1006</a:t>
            </a:r>
            <a:r>
              <a:rPr lang="zh-TW" altLang="en-US" sz="2000" b="1" dirty="0">
                <a:latin typeface="游ゴシック" panose="020B0400000000000000" pitchFamily="50" charset="-128"/>
                <a:ea typeface="游ゴシック" panose="020B0400000000000000" pitchFamily="50" charset="-128"/>
              </a:rPr>
              <a:t>年）</a:t>
            </a:r>
          </a:p>
          <a:p>
            <a:r>
              <a:rPr lang="zh-TW" altLang="en-US" sz="2000" b="1" dirty="0">
                <a:latin typeface="游ゴシック" panose="020B0400000000000000" pitchFamily="50" charset="-128"/>
                <a:ea typeface="游ゴシック" panose="020B0400000000000000" pitchFamily="50" charset="-128"/>
              </a:rPr>
              <a:t>⑬</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霊山院釈迦堂毎日作法</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1007</a:t>
            </a:r>
            <a:r>
              <a:rPr lang="zh-TW" altLang="en-US" sz="2000" b="1" dirty="0">
                <a:latin typeface="游ゴシック" panose="020B0400000000000000" pitchFamily="50" charset="-128"/>
                <a:ea typeface="游ゴシック" panose="020B0400000000000000" pitchFamily="50" charset="-128"/>
              </a:rPr>
              <a:t>年）　 </a:t>
            </a:r>
          </a:p>
          <a:p>
            <a:r>
              <a:rPr lang="zh-TW" altLang="en-US" sz="2000" b="1" dirty="0">
                <a:latin typeface="游ゴシック" panose="020B0400000000000000" pitchFamily="50" charset="-128"/>
                <a:ea typeface="游ゴシック" panose="020B0400000000000000" pitchFamily="50" charset="-128"/>
              </a:rPr>
              <a:t>⑭</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白骨観</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1011</a:t>
            </a:r>
            <a:r>
              <a:rPr lang="zh-TW" altLang="en-US" sz="2000" b="1" dirty="0">
                <a:latin typeface="游ゴシック" panose="020B0400000000000000" pitchFamily="50" charset="-128"/>
                <a:ea typeface="游ゴシック" panose="020B0400000000000000" pitchFamily="50" charset="-128"/>
              </a:rPr>
              <a:t>年）</a:t>
            </a:r>
          </a:p>
          <a:p>
            <a:r>
              <a:rPr lang="zh-TW" altLang="en-US" sz="2000" b="1" dirty="0">
                <a:latin typeface="游ゴシック" panose="020B0400000000000000" pitchFamily="50" charset="-128"/>
                <a:ea typeface="游ゴシック" panose="020B0400000000000000" pitchFamily="50" charset="-128"/>
              </a:rPr>
              <a:t>⑮</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願文</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1013</a:t>
            </a:r>
            <a:r>
              <a:rPr lang="zh-TW" altLang="en-US" sz="2000" b="1" dirty="0">
                <a:latin typeface="游ゴシック" panose="020B0400000000000000" pitchFamily="50" charset="-128"/>
                <a:ea typeface="游ゴシック" panose="020B0400000000000000" pitchFamily="50" charset="-128"/>
              </a:rPr>
              <a:t>年） </a:t>
            </a:r>
          </a:p>
          <a:p>
            <a:r>
              <a:rPr lang="zh-TW" altLang="en-US" sz="2000" b="1" dirty="0">
                <a:latin typeface="游ゴシック" panose="020B0400000000000000" pitchFamily="50" charset="-128"/>
                <a:ea typeface="游ゴシック" panose="020B0400000000000000" pitchFamily="50" charset="-128"/>
              </a:rPr>
              <a:t>⑯</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倶舎論頌疏正文</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1013</a:t>
            </a:r>
            <a:r>
              <a:rPr lang="zh-TW" altLang="en-US" sz="2000" b="1" dirty="0">
                <a:latin typeface="游ゴシック" panose="020B0400000000000000" pitchFamily="50" charset="-128"/>
                <a:ea typeface="游ゴシック" panose="020B0400000000000000" pitchFamily="50" charset="-128"/>
              </a:rPr>
              <a:t>年）</a:t>
            </a:r>
          </a:p>
          <a:p>
            <a:r>
              <a:rPr lang="zh-TW" altLang="en-US" sz="2000" b="1" dirty="0">
                <a:latin typeface="游ゴシック" panose="020B0400000000000000" pitchFamily="50" charset="-128"/>
                <a:ea typeface="游ゴシック" panose="020B0400000000000000" pitchFamily="50" charset="-128"/>
              </a:rPr>
              <a:t>⑰</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阿弥陀経略記</a:t>
            </a: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zh-TW" sz="2000" b="1" dirty="0">
                <a:latin typeface="游ゴシック" panose="020B0400000000000000" pitchFamily="50" charset="-128"/>
                <a:ea typeface="游ゴシック" panose="020B0400000000000000" pitchFamily="50" charset="-128"/>
              </a:rPr>
              <a:t>1014</a:t>
            </a:r>
            <a:r>
              <a:rPr lang="zh-TW" altLang="en-US" sz="2000" b="1" dirty="0">
                <a:latin typeface="游ゴシック" panose="020B0400000000000000" pitchFamily="50" charset="-128"/>
                <a:ea typeface="游ゴシック" panose="020B0400000000000000" pitchFamily="50" charset="-128"/>
              </a:rPr>
              <a:t>年）</a:t>
            </a:r>
            <a:endParaRPr lang="ja-JP" altLang="en-US" sz="2000" b="1" dirty="0">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317508" y="863715"/>
            <a:ext cx="8502042" cy="523220"/>
          </a:xfrm>
          <a:prstGeom prst="rect">
            <a:avLst/>
          </a:prstGeom>
          <a:noFill/>
        </p:spPr>
        <p:txBody>
          <a:bodyPr wrap="square" rtlCol="0">
            <a:spAutoFit/>
          </a:bodyPr>
          <a:lstStyle/>
          <a:p>
            <a:r>
              <a:rPr kumimoji="1" lang="ja-JP" altLang="en-US" sz="2800" b="1" dirty="0">
                <a:latin typeface="游ゴシック" panose="020B0400000000000000" pitchFamily="50" charset="-128"/>
                <a:ea typeface="游ゴシック" panose="020B0400000000000000" pitchFamily="50" charset="-128"/>
              </a:rPr>
              <a:t>真撰（実際の撰述）は以下の</a:t>
            </a:r>
            <a:r>
              <a:rPr kumimoji="1" lang="en-US" altLang="ja-JP" sz="2800" b="1" dirty="0">
                <a:latin typeface="游ゴシック" panose="020B0400000000000000" pitchFamily="50" charset="-128"/>
                <a:ea typeface="游ゴシック" panose="020B0400000000000000" pitchFamily="50" charset="-128"/>
              </a:rPr>
              <a:t>17</a:t>
            </a:r>
            <a:r>
              <a:rPr kumimoji="1" lang="ja-JP" altLang="en-US" sz="2800" b="1" dirty="0">
                <a:latin typeface="游ゴシック" panose="020B0400000000000000" pitchFamily="50" charset="-128"/>
                <a:ea typeface="游ゴシック" panose="020B0400000000000000" pitchFamily="50" charset="-128"/>
              </a:rPr>
              <a:t>点と考えられている。</a:t>
            </a:r>
          </a:p>
        </p:txBody>
      </p:sp>
    </p:spTree>
    <p:extLst>
      <p:ext uri="{BB962C8B-B14F-4D97-AF65-F5344CB8AC3E}">
        <p14:creationId xmlns:p14="http://schemas.microsoft.com/office/powerpoint/2010/main" val="20659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1000"/>
                                        <p:tgtEl>
                                          <p:spTgt spid="5">
                                            <p:bg/>
                                          </p:spTgt>
                                        </p:tgtEl>
                                      </p:cBhvr>
                                    </p:animEffect>
                                    <p:anim calcmode="lin" valueType="num">
                                      <p:cBhvr>
                                        <p:cTn id="18" dur="1000" fill="hold"/>
                                        <p:tgtEl>
                                          <p:spTgt spid="5">
                                            <p:bg/>
                                          </p:spTgt>
                                        </p:tgtEl>
                                        <p:attrNameLst>
                                          <p:attrName>ppt_x</p:attrName>
                                        </p:attrNameLst>
                                      </p:cBhvr>
                                      <p:tavLst>
                                        <p:tav tm="0">
                                          <p:val>
                                            <p:strVal val="#ppt_x"/>
                                          </p:val>
                                        </p:tav>
                                        <p:tav tm="100000">
                                          <p:val>
                                            <p:strVal val="#ppt_x"/>
                                          </p:val>
                                        </p:tav>
                                      </p:tavLst>
                                    </p:anim>
                                    <p:anim calcmode="lin" valueType="num">
                                      <p:cBhvr>
                                        <p:cTn id="19" dur="1000" fill="hold"/>
                                        <p:tgtEl>
                                          <p:spTgt spid="5">
                                            <p:bg/>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1000"/>
                                        <p:tgtEl>
                                          <p:spTgt spid="5">
                                            <p:txEl>
                                              <p:pRg st="1" end="1"/>
                                            </p:txEl>
                                          </p:spTgt>
                                        </p:tgtEl>
                                      </p:cBhvr>
                                    </p:animEffect>
                                    <p:anim calcmode="lin" valueType="num">
                                      <p:cBhvr>
                                        <p:cTn id="2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1000"/>
                                        <p:tgtEl>
                                          <p:spTgt spid="5">
                                            <p:txEl>
                                              <p:pRg st="6" end="6"/>
                                            </p:txEl>
                                          </p:spTgt>
                                        </p:tgtEl>
                                      </p:cBhvr>
                                    </p:animEffect>
                                    <p:anim calcmode="lin" valueType="num">
                                      <p:cBhvr>
                                        <p:cTn id="5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Effect transition="in" filter="fade">
                                      <p:cBhvr>
                                        <p:cTn id="57" dur="1000"/>
                                        <p:tgtEl>
                                          <p:spTgt spid="5">
                                            <p:txEl>
                                              <p:pRg st="7" end="7"/>
                                            </p:txEl>
                                          </p:spTgt>
                                        </p:tgtEl>
                                      </p:cBhvr>
                                    </p:animEffect>
                                    <p:anim calcmode="lin" valueType="num">
                                      <p:cBhvr>
                                        <p:cTn id="5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7" end="7"/>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Effect transition="in" filter="fade">
                                      <p:cBhvr>
                                        <p:cTn id="62" dur="1000"/>
                                        <p:tgtEl>
                                          <p:spTgt spid="5">
                                            <p:txEl>
                                              <p:pRg st="8" end="8"/>
                                            </p:txEl>
                                          </p:spTgt>
                                        </p:tgtEl>
                                      </p:cBhvr>
                                    </p:animEffect>
                                    <p:anim calcmode="lin" valueType="num">
                                      <p:cBhvr>
                                        <p:cTn id="6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8" end="8"/>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Effect transition="in" filter="fade">
                                      <p:cBhvr>
                                        <p:cTn id="67" dur="1000"/>
                                        <p:tgtEl>
                                          <p:spTgt spid="5">
                                            <p:txEl>
                                              <p:pRg st="9" end="9"/>
                                            </p:txEl>
                                          </p:spTgt>
                                        </p:tgtEl>
                                      </p:cBhvr>
                                    </p:animEffect>
                                    <p:anim calcmode="lin" valueType="num">
                                      <p:cBhvr>
                                        <p:cTn id="68"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69" dur="1000" fill="hold"/>
                                        <p:tgtEl>
                                          <p:spTgt spid="5">
                                            <p:txEl>
                                              <p:pRg st="9" end="9"/>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
                                            <p:txEl>
                                              <p:pRg st="10" end="10"/>
                                            </p:txEl>
                                          </p:spTgt>
                                        </p:tgtEl>
                                        <p:attrNameLst>
                                          <p:attrName>style.visibility</p:attrName>
                                        </p:attrNameLst>
                                      </p:cBhvr>
                                      <p:to>
                                        <p:strVal val="visible"/>
                                      </p:to>
                                    </p:set>
                                    <p:animEffect transition="in" filter="fade">
                                      <p:cBhvr>
                                        <p:cTn id="72" dur="1000"/>
                                        <p:tgtEl>
                                          <p:spTgt spid="5">
                                            <p:txEl>
                                              <p:pRg st="10" end="10"/>
                                            </p:txEl>
                                          </p:spTgt>
                                        </p:tgtEl>
                                      </p:cBhvr>
                                    </p:animEffect>
                                    <p:anim calcmode="lin" valueType="num">
                                      <p:cBhvr>
                                        <p:cTn id="7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74"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
                                            <p:txEl>
                                              <p:pRg st="11" end="11"/>
                                            </p:txEl>
                                          </p:spTgt>
                                        </p:tgtEl>
                                        <p:attrNameLst>
                                          <p:attrName>style.visibility</p:attrName>
                                        </p:attrNameLst>
                                      </p:cBhvr>
                                      <p:to>
                                        <p:strVal val="visible"/>
                                      </p:to>
                                    </p:set>
                                    <p:animEffect transition="in" filter="fade">
                                      <p:cBhvr>
                                        <p:cTn id="77" dur="1000"/>
                                        <p:tgtEl>
                                          <p:spTgt spid="5">
                                            <p:txEl>
                                              <p:pRg st="11" end="11"/>
                                            </p:txEl>
                                          </p:spTgt>
                                        </p:tgtEl>
                                      </p:cBhvr>
                                    </p:animEffect>
                                    <p:anim calcmode="lin" valueType="num">
                                      <p:cBhvr>
                                        <p:cTn id="78"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
                                            <p:txEl>
                                              <p:pRg st="12" end="12"/>
                                            </p:txEl>
                                          </p:spTgt>
                                        </p:tgtEl>
                                        <p:attrNameLst>
                                          <p:attrName>style.visibility</p:attrName>
                                        </p:attrNameLst>
                                      </p:cBhvr>
                                      <p:to>
                                        <p:strVal val="visible"/>
                                      </p:to>
                                    </p:set>
                                    <p:animEffect transition="in" filter="fade">
                                      <p:cBhvr>
                                        <p:cTn id="82" dur="1000"/>
                                        <p:tgtEl>
                                          <p:spTgt spid="5">
                                            <p:txEl>
                                              <p:pRg st="12" end="12"/>
                                            </p:txEl>
                                          </p:spTgt>
                                        </p:tgtEl>
                                      </p:cBhvr>
                                    </p:animEffect>
                                    <p:anim calcmode="lin" valueType="num">
                                      <p:cBhvr>
                                        <p:cTn id="83"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84"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
                                            <p:txEl>
                                              <p:pRg st="13" end="13"/>
                                            </p:txEl>
                                          </p:spTgt>
                                        </p:tgtEl>
                                        <p:attrNameLst>
                                          <p:attrName>style.visibility</p:attrName>
                                        </p:attrNameLst>
                                      </p:cBhvr>
                                      <p:to>
                                        <p:strVal val="visible"/>
                                      </p:to>
                                    </p:set>
                                    <p:animEffect transition="in" filter="fade">
                                      <p:cBhvr>
                                        <p:cTn id="87" dur="1000"/>
                                        <p:tgtEl>
                                          <p:spTgt spid="5">
                                            <p:txEl>
                                              <p:pRg st="13" end="13"/>
                                            </p:txEl>
                                          </p:spTgt>
                                        </p:tgtEl>
                                      </p:cBhvr>
                                    </p:animEffect>
                                    <p:anim calcmode="lin" valueType="num">
                                      <p:cBhvr>
                                        <p:cTn id="88"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89"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5">
                                            <p:txEl>
                                              <p:pRg st="14" end="14"/>
                                            </p:txEl>
                                          </p:spTgt>
                                        </p:tgtEl>
                                        <p:attrNameLst>
                                          <p:attrName>style.visibility</p:attrName>
                                        </p:attrNameLst>
                                      </p:cBhvr>
                                      <p:to>
                                        <p:strVal val="visible"/>
                                      </p:to>
                                    </p:set>
                                    <p:animEffect transition="in" filter="fade">
                                      <p:cBhvr>
                                        <p:cTn id="92" dur="1000"/>
                                        <p:tgtEl>
                                          <p:spTgt spid="5">
                                            <p:txEl>
                                              <p:pRg st="14" end="14"/>
                                            </p:txEl>
                                          </p:spTgt>
                                        </p:tgtEl>
                                      </p:cBhvr>
                                    </p:animEffect>
                                    <p:anim calcmode="lin" valueType="num">
                                      <p:cBhvr>
                                        <p:cTn id="93"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94" dur="1000" fill="hold"/>
                                        <p:tgtEl>
                                          <p:spTgt spid="5">
                                            <p:txEl>
                                              <p:pRg st="14" end="14"/>
                                            </p:txEl>
                                          </p:spTgt>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5">
                                            <p:txEl>
                                              <p:pRg st="15" end="15"/>
                                            </p:txEl>
                                          </p:spTgt>
                                        </p:tgtEl>
                                        <p:attrNameLst>
                                          <p:attrName>style.visibility</p:attrName>
                                        </p:attrNameLst>
                                      </p:cBhvr>
                                      <p:to>
                                        <p:strVal val="visible"/>
                                      </p:to>
                                    </p:set>
                                    <p:animEffect transition="in" filter="fade">
                                      <p:cBhvr>
                                        <p:cTn id="97" dur="1000"/>
                                        <p:tgtEl>
                                          <p:spTgt spid="5">
                                            <p:txEl>
                                              <p:pRg st="15" end="15"/>
                                            </p:txEl>
                                          </p:spTgt>
                                        </p:tgtEl>
                                      </p:cBhvr>
                                    </p:animEffect>
                                    <p:anim calcmode="lin" valueType="num">
                                      <p:cBhvr>
                                        <p:cTn id="98" dur="1000" fill="hold"/>
                                        <p:tgtEl>
                                          <p:spTgt spid="5">
                                            <p:txEl>
                                              <p:pRg st="15" end="15"/>
                                            </p:txEl>
                                          </p:spTgt>
                                        </p:tgtEl>
                                        <p:attrNameLst>
                                          <p:attrName>ppt_x</p:attrName>
                                        </p:attrNameLst>
                                      </p:cBhvr>
                                      <p:tavLst>
                                        <p:tav tm="0">
                                          <p:val>
                                            <p:strVal val="#ppt_x"/>
                                          </p:val>
                                        </p:tav>
                                        <p:tav tm="100000">
                                          <p:val>
                                            <p:strVal val="#ppt_x"/>
                                          </p:val>
                                        </p:tav>
                                      </p:tavLst>
                                    </p:anim>
                                    <p:anim calcmode="lin" valueType="num">
                                      <p:cBhvr>
                                        <p:cTn id="99" dur="1000" fill="hold"/>
                                        <p:tgtEl>
                                          <p:spTgt spid="5">
                                            <p:txEl>
                                              <p:pRg st="15" end="15"/>
                                            </p:txEl>
                                          </p:spTgt>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5">
                                            <p:txEl>
                                              <p:pRg st="16" end="16"/>
                                            </p:txEl>
                                          </p:spTgt>
                                        </p:tgtEl>
                                        <p:attrNameLst>
                                          <p:attrName>style.visibility</p:attrName>
                                        </p:attrNameLst>
                                      </p:cBhvr>
                                      <p:to>
                                        <p:strVal val="visible"/>
                                      </p:to>
                                    </p:set>
                                    <p:animEffect transition="in" filter="fade">
                                      <p:cBhvr>
                                        <p:cTn id="102" dur="1000"/>
                                        <p:tgtEl>
                                          <p:spTgt spid="5">
                                            <p:txEl>
                                              <p:pRg st="16" end="16"/>
                                            </p:txEl>
                                          </p:spTgt>
                                        </p:tgtEl>
                                      </p:cBhvr>
                                    </p:animEffect>
                                    <p:anim calcmode="lin" valueType="num">
                                      <p:cBhvr>
                                        <p:cTn id="103" dur="1000" fill="hold"/>
                                        <p:tgtEl>
                                          <p:spTgt spid="5">
                                            <p:txEl>
                                              <p:pRg st="16" end="16"/>
                                            </p:txEl>
                                          </p:spTgt>
                                        </p:tgtEl>
                                        <p:attrNameLst>
                                          <p:attrName>ppt_x</p:attrName>
                                        </p:attrNameLst>
                                      </p:cBhvr>
                                      <p:tavLst>
                                        <p:tav tm="0">
                                          <p:val>
                                            <p:strVal val="#ppt_x"/>
                                          </p:val>
                                        </p:tav>
                                        <p:tav tm="100000">
                                          <p:val>
                                            <p:strVal val="#ppt_x"/>
                                          </p:val>
                                        </p:tav>
                                      </p:tavLst>
                                    </p:anim>
                                    <p:anim calcmode="lin" valueType="num">
                                      <p:cBhvr>
                                        <p:cTn id="104" dur="1000" fill="hold"/>
                                        <p:tgtEl>
                                          <p:spTgt spid="5">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xit" presetSubtype="10" fill="hold" nodeType="clickEffect">
                                  <p:stCondLst>
                                    <p:cond delay="0"/>
                                  </p:stCondLst>
                                  <p:childTnLst>
                                    <p:animEffect transition="out" filter="randombar(horizontal)">
                                      <p:cBhvr>
                                        <p:cTn id="108" dur="500"/>
                                        <p:tgtEl>
                                          <p:spTgt spid="5">
                                            <p:txEl>
                                              <p:pRg st="0" end="0"/>
                                            </p:txEl>
                                          </p:spTgt>
                                        </p:tgtEl>
                                      </p:cBhvr>
                                    </p:animEffect>
                                    <p:set>
                                      <p:cBhvr>
                                        <p:cTn id="109" dur="1" fill="hold">
                                          <p:stCondLst>
                                            <p:cond delay="499"/>
                                          </p:stCondLst>
                                        </p:cTn>
                                        <p:tgtEl>
                                          <p:spTgt spid="5">
                                            <p:txEl>
                                              <p:pRg st="0" end="0"/>
                                            </p:txEl>
                                          </p:spTgt>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5">
                                            <p:txEl>
                                              <p:pRg st="2" end="2"/>
                                            </p:txEl>
                                          </p:spTgt>
                                        </p:tgtEl>
                                      </p:cBhvr>
                                    </p:animEffect>
                                    <p:set>
                                      <p:cBhvr>
                                        <p:cTn id="112" dur="1" fill="hold">
                                          <p:stCondLst>
                                            <p:cond delay="499"/>
                                          </p:stCondLst>
                                        </p:cTn>
                                        <p:tgtEl>
                                          <p:spTgt spid="5">
                                            <p:txEl>
                                              <p:pRg st="2" end="2"/>
                                            </p:txEl>
                                          </p:spTgt>
                                        </p:tgtEl>
                                        <p:attrNameLst>
                                          <p:attrName>style.visibility</p:attrName>
                                        </p:attrNameLst>
                                      </p:cBhvr>
                                      <p:to>
                                        <p:strVal val="hidden"/>
                                      </p:to>
                                    </p:set>
                                  </p:childTnLst>
                                </p:cTn>
                              </p:par>
                              <p:par>
                                <p:cTn id="113" presetID="14" presetClass="exit" presetSubtype="10" fill="hold" nodeType="withEffect">
                                  <p:stCondLst>
                                    <p:cond delay="0"/>
                                  </p:stCondLst>
                                  <p:childTnLst>
                                    <p:animEffect transition="out" filter="randombar(horizontal)">
                                      <p:cBhvr>
                                        <p:cTn id="114" dur="500"/>
                                        <p:tgtEl>
                                          <p:spTgt spid="5">
                                            <p:txEl>
                                              <p:pRg st="3" end="3"/>
                                            </p:txEl>
                                          </p:spTgt>
                                        </p:tgtEl>
                                      </p:cBhvr>
                                    </p:animEffect>
                                    <p:set>
                                      <p:cBhvr>
                                        <p:cTn id="115" dur="1" fill="hold">
                                          <p:stCondLst>
                                            <p:cond delay="499"/>
                                          </p:stCondLst>
                                        </p:cTn>
                                        <p:tgtEl>
                                          <p:spTgt spid="5">
                                            <p:txEl>
                                              <p:pRg st="3" end="3"/>
                                            </p:txEl>
                                          </p:spTgt>
                                        </p:tgtEl>
                                        <p:attrNameLst>
                                          <p:attrName>style.visibility</p:attrName>
                                        </p:attrNameLst>
                                      </p:cBhvr>
                                      <p:to>
                                        <p:strVal val="hidden"/>
                                      </p:to>
                                    </p:set>
                                  </p:childTnLst>
                                </p:cTn>
                              </p:par>
                              <p:par>
                                <p:cTn id="116" presetID="14" presetClass="exit" presetSubtype="10" fill="hold" nodeType="withEffect">
                                  <p:stCondLst>
                                    <p:cond delay="0"/>
                                  </p:stCondLst>
                                  <p:childTnLst>
                                    <p:animEffect transition="out" filter="randombar(horizontal)">
                                      <p:cBhvr>
                                        <p:cTn id="117" dur="500"/>
                                        <p:tgtEl>
                                          <p:spTgt spid="5">
                                            <p:txEl>
                                              <p:pRg st="4" end="4"/>
                                            </p:txEl>
                                          </p:spTgt>
                                        </p:tgtEl>
                                      </p:cBhvr>
                                    </p:animEffect>
                                    <p:set>
                                      <p:cBhvr>
                                        <p:cTn id="118" dur="1" fill="hold">
                                          <p:stCondLst>
                                            <p:cond delay="499"/>
                                          </p:stCondLst>
                                        </p:cTn>
                                        <p:tgtEl>
                                          <p:spTgt spid="5">
                                            <p:txEl>
                                              <p:pRg st="4" end="4"/>
                                            </p:txEl>
                                          </p:spTgt>
                                        </p:tgtEl>
                                        <p:attrNameLst>
                                          <p:attrName>style.visibility</p:attrName>
                                        </p:attrNameLst>
                                      </p:cBhvr>
                                      <p:to>
                                        <p:strVal val="hidden"/>
                                      </p:to>
                                    </p:set>
                                  </p:childTnLst>
                                </p:cTn>
                              </p:par>
                              <p:par>
                                <p:cTn id="119" presetID="14" presetClass="exit" presetSubtype="10" fill="hold" nodeType="withEffect">
                                  <p:stCondLst>
                                    <p:cond delay="0"/>
                                  </p:stCondLst>
                                  <p:childTnLst>
                                    <p:animEffect transition="out" filter="randombar(horizontal)">
                                      <p:cBhvr>
                                        <p:cTn id="120" dur="500"/>
                                        <p:tgtEl>
                                          <p:spTgt spid="5">
                                            <p:txEl>
                                              <p:pRg st="5" end="5"/>
                                            </p:txEl>
                                          </p:spTgt>
                                        </p:tgtEl>
                                      </p:cBhvr>
                                    </p:animEffect>
                                    <p:set>
                                      <p:cBhvr>
                                        <p:cTn id="121" dur="1" fill="hold">
                                          <p:stCondLst>
                                            <p:cond delay="499"/>
                                          </p:stCondLst>
                                        </p:cTn>
                                        <p:tgtEl>
                                          <p:spTgt spid="5">
                                            <p:txEl>
                                              <p:pRg st="5" end="5"/>
                                            </p:txEl>
                                          </p:spTgt>
                                        </p:tgtEl>
                                        <p:attrNameLst>
                                          <p:attrName>style.visibility</p:attrName>
                                        </p:attrNameLst>
                                      </p:cBhvr>
                                      <p:to>
                                        <p:strVal val="hidden"/>
                                      </p:to>
                                    </p:set>
                                  </p:childTnLst>
                                </p:cTn>
                              </p:par>
                              <p:par>
                                <p:cTn id="122" presetID="14" presetClass="exit" presetSubtype="10" fill="hold" nodeType="withEffect">
                                  <p:stCondLst>
                                    <p:cond delay="0"/>
                                  </p:stCondLst>
                                  <p:childTnLst>
                                    <p:animEffect transition="out" filter="randombar(horizontal)">
                                      <p:cBhvr>
                                        <p:cTn id="123" dur="500"/>
                                        <p:tgtEl>
                                          <p:spTgt spid="5">
                                            <p:txEl>
                                              <p:pRg st="6" end="6"/>
                                            </p:txEl>
                                          </p:spTgt>
                                        </p:tgtEl>
                                      </p:cBhvr>
                                    </p:animEffect>
                                    <p:set>
                                      <p:cBhvr>
                                        <p:cTn id="124" dur="1" fill="hold">
                                          <p:stCondLst>
                                            <p:cond delay="499"/>
                                          </p:stCondLst>
                                        </p:cTn>
                                        <p:tgtEl>
                                          <p:spTgt spid="5">
                                            <p:txEl>
                                              <p:pRg st="6" end="6"/>
                                            </p:txEl>
                                          </p:spTgt>
                                        </p:tgtEl>
                                        <p:attrNameLst>
                                          <p:attrName>style.visibility</p:attrName>
                                        </p:attrNameLst>
                                      </p:cBhvr>
                                      <p:to>
                                        <p:strVal val="hidden"/>
                                      </p:to>
                                    </p:set>
                                  </p:childTnLst>
                                </p:cTn>
                              </p:par>
                              <p:par>
                                <p:cTn id="125" presetID="14" presetClass="exit" presetSubtype="10" fill="hold" nodeType="withEffect">
                                  <p:stCondLst>
                                    <p:cond delay="0"/>
                                  </p:stCondLst>
                                  <p:childTnLst>
                                    <p:animEffect transition="out" filter="randombar(horizontal)">
                                      <p:cBhvr>
                                        <p:cTn id="126" dur="500"/>
                                        <p:tgtEl>
                                          <p:spTgt spid="5">
                                            <p:txEl>
                                              <p:pRg st="7" end="7"/>
                                            </p:txEl>
                                          </p:spTgt>
                                        </p:tgtEl>
                                      </p:cBhvr>
                                    </p:animEffect>
                                    <p:set>
                                      <p:cBhvr>
                                        <p:cTn id="127" dur="1" fill="hold">
                                          <p:stCondLst>
                                            <p:cond delay="499"/>
                                          </p:stCondLst>
                                        </p:cTn>
                                        <p:tgtEl>
                                          <p:spTgt spid="5">
                                            <p:txEl>
                                              <p:pRg st="7" end="7"/>
                                            </p:txEl>
                                          </p:spTgt>
                                        </p:tgtEl>
                                        <p:attrNameLst>
                                          <p:attrName>style.visibility</p:attrName>
                                        </p:attrNameLst>
                                      </p:cBhvr>
                                      <p:to>
                                        <p:strVal val="hidden"/>
                                      </p:to>
                                    </p:set>
                                  </p:childTnLst>
                                </p:cTn>
                              </p:par>
                              <p:par>
                                <p:cTn id="128" presetID="14" presetClass="exit" presetSubtype="10" fill="hold" nodeType="withEffect">
                                  <p:stCondLst>
                                    <p:cond delay="0"/>
                                  </p:stCondLst>
                                  <p:childTnLst>
                                    <p:animEffect transition="out" filter="randombar(horizontal)">
                                      <p:cBhvr>
                                        <p:cTn id="129" dur="500"/>
                                        <p:tgtEl>
                                          <p:spTgt spid="5">
                                            <p:txEl>
                                              <p:pRg st="8" end="8"/>
                                            </p:txEl>
                                          </p:spTgt>
                                        </p:tgtEl>
                                      </p:cBhvr>
                                    </p:animEffect>
                                    <p:set>
                                      <p:cBhvr>
                                        <p:cTn id="130" dur="1" fill="hold">
                                          <p:stCondLst>
                                            <p:cond delay="499"/>
                                          </p:stCondLst>
                                        </p:cTn>
                                        <p:tgtEl>
                                          <p:spTgt spid="5">
                                            <p:txEl>
                                              <p:pRg st="8" end="8"/>
                                            </p:txEl>
                                          </p:spTgt>
                                        </p:tgtEl>
                                        <p:attrNameLst>
                                          <p:attrName>style.visibility</p:attrName>
                                        </p:attrNameLst>
                                      </p:cBhvr>
                                      <p:to>
                                        <p:strVal val="hidden"/>
                                      </p:to>
                                    </p:set>
                                  </p:childTnLst>
                                </p:cTn>
                              </p:par>
                              <p:par>
                                <p:cTn id="131" presetID="14" presetClass="exit" presetSubtype="10" fill="hold" nodeType="withEffect">
                                  <p:stCondLst>
                                    <p:cond delay="0"/>
                                  </p:stCondLst>
                                  <p:childTnLst>
                                    <p:animEffect transition="out" filter="randombar(horizontal)">
                                      <p:cBhvr>
                                        <p:cTn id="132" dur="500"/>
                                        <p:tgtEl>
                                          <p:spTgt spid="5">
                                            <p:txEl>
                                              <p:pRg st="9" end="9"/>
                                            </p:txEl>
                                          </p:spTgt>
                                        </p:tgtEl>
                                      </p:cBhvr>
                                    </p:animEffect>
                                    <p:set>
                                      <p:cBhvr>
                                        <p:cTn id="133" dur="1" fill="hold">
                                          <p:stCondLst>
                                            <p:cond delay="499"/>
                                          </p:stCondLst>
                                        </p:cTn>
                                        <p:tgtEl>
                                          <p:spTgt spid="5">
                                            <p:txEl>
                                              <p:pRg st="9" end="9"/>
                                            </p:txEl>
                                          </p:spTgt>
                                        </p:tgtEl>
                                        <p:attrNameLst>
                                          <p:attrName>style.visibility</p:attrName>
                                        </p:attrNameLst>
                                      </p:cBhvr>
                                      <p:to>
                                        <p:strVal val="hidden"/>
                                      </p:to>
                                    </p:set>
                                  </p:childTnLst>
                                </p:cTn>
                              </p:par>
                              <p:par>
                                <p:cTn id="134" presetID="14" presetClass="exit" presetSubtype="10" fill="hold" nodeType="withEffect">
                                  <p:stCondLst>
                                    <p:cond delay="0"/>
                                  </p:stCondLst>
                                  <p:childTnLst>
                                    <p:animEffect transition="out" filter="randombar(horizontal)">
                                      <p:cBhvr>
                                        <p:cTn id="135" dur="500"/>
                                        <p:tgtEl>
                                          <p:spTgt spid="5">
                                            <p:txEl>
                                              <p:pRg st="10" end="10"/>
                                            </p:txEl>
                                          </p:spTgt>
                                        </p:tgtEl>
                                      </p:cBhvr>
                                    </p:animEffect>
                                    <p:set>
                                      <p:cBhvr>
                                        <p:cTn id="136" dur="1" fill="hold">
                                          <p:stCondLst>
                                            <p:cond delay="499"/>
                                          </p:stCondLst>
                                        </p:cTn>
                                        <p:tgtEl>
                                          <p:spTgt spid="5">
                                            <p:txEl>
                                              <p:pRg st="10" end="10"/>
                                            </p:txEl>
                                          </p:spTgt>
                                        </p:tgtEl>
                                        <p:attrNameLst>
                                          <p:attrName>style.visibility</p:attrName>
                                        </p:attrNameLst>
                                      </p:cBhvr>
                                      <p:to>
                                        <p:strVal val="hidden"/>
                                      </p:to>
                                    </p:set>
                                  </p:childTnLst>
                                </p:cTn>
                              </p:par>
                              <p:par>
                                <p:cTn id="137" presetID="14" presetClass="exit" presetSubtype="10" fill="hold" nodeType="withEffect">
                                  <p:stCondLst>
                                    <p:cond delay="0"/>
                                  </p:stCondLst>
                                  <p:childTnLst>
                                    <p:animEffect transition="out" filter="randombar(horizontal)">
                                      <p:cBhvr>
                                        <p:cTn id="138" dur="500"/>
                                        <p:tgtEl>
                                          <p:spTgt spid="5">
                                            <p:txEl>
                                              <p:pRg st="11" end="11"/>
                                            </p:txEl>
                                          </p:spTgt>
                                        </p:tgtEl>
                                      </p:cBhvr>
                                    </p:animEffect>
                                    <p:set>
                                      <p:cBhvr>
                                        <p:cTn id="139" dur="1" fill="hold">
                                          <p:stCondLst>
                                            <p:cond delay="499"/>
                                          </p:stCondLst>
                                        </p:cTn>
                                        <p:tgtEl>
                                          <p:spTgt spid="5">
                                            <p:txEl>
                                              <p:pRg st="11" end="11"/>
                                            </p:txEl>
                                          </p:spTgt>
                                        </p:tgtEl>
                                        <p:attrNameLst>
                                          <p:attrName>style.visibility</p:attrName>
                                        </p:attrNameLst>
                                      </p:cBhvr>
                                      <p:to>
                                        <p:strVal val="hidden"/>
                                      </p:to>
                                    </p:set>
                                  </p:childTnLst>
                                </p:cTn>
                              </p:par>
                              <p:par>
                                <p:cTn id="140" presetID="14" presetClass="exit" presetSubtype="10" fill="hold" nodeType="withEffect">
                                  <p:stCondLst>
                                    <p:cond delay="0"/>
                                  </p:stCondLst>
                                  <p:childTnLst>
                                    <p:animEffect transition="out" filter="randombar(horizontal)">
                                      <p:cBhvr>
                                        <p:cTn id="141" dur="500"/>
                                        <p:tgtEl>
                                          <p:spTgt spid="5">
                                            <p:txEl>
                                              <p:pRg st="12" end="12"/>
                                            </p:txEl>
                                          </p:spTgt>
                                        </p:tgtEl>
                                      </p:cBhvr>
                                    </p:animEffect>
                                    <p:set>
                                      <p:cBhvr>
                                        <p:cTn id="142" dur="1" fill="hold">
                                          <p:stCondLst>
                                            <p:cond delay="499"/>
                                          </p:stCondLst>
                                        </p:cTn>
                                        <p:tgtEl>
                                          <p:spTgt spid="5">
                                            <p:txEl>
                                              <p:pRg st="12" end="12"/>
                                            </p:txEl>
                                          </p:spTgt>
                                        </p:tgtEl>
                                        <p:attrNameLst>
                                          <p:attrName>style.visibility</p:attrName>
                                        </p:attrNameLst>
                                      </p:cBhvr>
                                      <p:to>
                                        <p:strVal val="hidden"/>
                                      </p:to>
                                    </p:set>
                                  </p:childTnLst>
                                </p:cTn>
                              </p:par>
                              <p:par>
                                <p:cTn id="143" presetID="14" presetClass="exit" presetSubtype="10" fill="hold" nodeType="withEffect">
                                  <p:stCondLst>
                                    <p:cond delay="0"/>
                                  </p:stCondLst>
                                  <p:childTnLst>
                                    <p:animEffect transition="out" filter="randombar(horizontal)">
                                      <p:cBhvr>
                                        <p:cTn id="144" dur="500"/>
                                        <p:tgtEl>
                                          <p:spTgt spid="5">
                                            <p:txEl>
                                              <p:pRg st="13" end="13"/>
                                            </p:txEl>
                                          </p:spTgt>
                                        </p:tgtEl>
                                      </p:cBhvr>
                                    </p:animEffect>
                                    <p:set>
                                      <p:cBhvr>
                                        <p:cTn id="145" dur="1" fill="hold">
                                          <p:stCondLst>
                                            <p:cond delay="499"/>
                                          </p:stCondLst>
                                        </p:cTn>
                                        <p:tgtEl>
                                          <p:spTgt spid="5">
                                            <p:txEl>
                                              <p:pRg st="13" end="13"/>
                                            </p:txEl>
                                          </p:spTgt>
                                        </p:tgtEl>
                                        <p:attrNameLst>
                                          <p:attrName>style.visibility</p:attrName>
                                        </p:attrNameLst>
                                      </p:cBhvr>
                                      <p:to>
                                        <p:strVal val="hidden"/>
                                      </p:to>
                                    </p:set>
                                  </p:childTnLst>
                                </p:cTn>
                              </p:par>
                              <p:par>
                                <p:cTn id="146" presetID="14" presetClass="exit" presetSubtype="10" fill="hold" nodeType="withEffect">
                                  <p:stCondLst>
                                    <p:cond delay="0"/>
                                  </p:stCondLst>
                                  <p:childTnLst>
                                    <p:animEffect transition="out" filter="randombar(horizontal)">
                                      <p:cBhvr>
                                        <p:cTn id="147" dur="500"/>
                                        <p:tgtEl>
                                          <p:spTgt spid="5">
                                            <p:txEl>
                                              <p:pRg st="14" end="14"/>
                                            </p:txEl>
                                          </p:spTgt>
                                        </p:tgtEl>
                                      </p:cBhvr>
                                    </p:animEffect>
                                    <p:set>
                                      <p:cBhvr>
                                        <p:cTn id="148" dur="1" fill="hold">
                                          <p:stCondLst>
                                            <p:cond delay="499"/>
                                          </p:stCondLst>
                                        </p:cTn>
                                        <p:tgtEl>
                                          <p:spTgt spid="5">
                                            <p:txEl>
                                              <p:pRg st="14" end="14"/>
                                            </p:txEl>
                                          </p:spTgt>
                                        </p:tgtEl>
                                        <p:attrNameLst>
                                          <p:attrName>style.visibility</p:attrName>
                                        </p:attrNameLst>
                                      </p:cBhvr>
                                      <p:to>
                                        <p:strVal val="hidden"/>
                                      </p:to>
                                    </p:set>
                                  </p:childTnLst>
                                </p:cTn>
                              </p:par>
                              <p:par>
                                <p:cTn id="149" presetID="14" presetClass="exit" presetSubtype="10" fill="hold" nodeType="withEffect">
                                  <p:stCondLst>
                                    <p:cond delay="0"/>
                                  </p:stCondLst>
                                  <p:childTnLst>
                                    <p:animEffect transition="out" filter="randombar(horizontal)">
                                      <p:cBhvr>
                                        <p:cTn id="150" dur="500"/>
                                        <p:tgtEl>
                                          <p:spTgt spid="5">
                                            <p:txEl>
                                              <p:pRg st="15" end="15"/>
                                            </p:txEl>
                                          </p:spTgt>
                                        </p:tgtEl>
                                      </p:cBhvr>
                                    </p:animEffect>
                                    <p:set>
                                      <p:cBhvr>
                                        <p:cTn id="151" dur="1" fill="hold">
                                          <p:stCondLst>
                                            <p:cond delay="499"/>
                                          </p:stCondLst>
                                        </p:cTn>
                                        <p:tgtEl>
                                          <p:spTgt spid="5">
                                            <p:txEl>
                                              <p:pRg st="15" end="15"/>
                                            </p:txEl>
                                          </p:spTgt>
                                        </p:tgtEl>
                                        <p:attrNameLst>
                                          <p:attrName>style.visibility</p:attrName>
                                        </p:attrNameLst>
                                      </p:cBhvr>
                                      <p:to>
                                        <p:strVal val="hidden"/>
                                      </p:to>
                                    </p:set>
                                  </p:childTnLst>
                                </p:cTn>
                              </p:par>
                              <p:par>
                                <p:cTn id="152" presetID="14" presetClass="exit" presetSubtype="10" fill="hold" nodeType="withEffect">
                                  <p:stCondLst>
                                    <p:cond delay="0"/>
                                  </p:stCondLst>
                                  <p:childTnLst>
                                    <p:animEffect transition="out" filter="randombar(horizontal)">
                                      <p:cBhvr>
                                        <p:cTn id="153" dur="500"/>
                                        <p:tgtEl>
                                          <p:spTgt spid="5">
                                            <p:txEl>
                                              <p:pRg st="16" end="16"/>
                                            </p:txEl>
                                          </p:spTgt>
                                        </p:tgtEl>
                                      </p:cBhvr>
                                    </p:animEffect>
                                    <p:set>
                                      <p:cBhvr>
                                        <p:cTn id="154" dur="1" fill="hold">
                                          <p:stCondLst>
                                            <p:cond delay="499"/>
                                          </p:stCondLst>
                                        </p:cTn>
                                        <p:tgtEl>
                                          <p:spTgt spid="5">
                                            <p:txEl>
                                              <p:pRg st="16" end="16"/>
                                            </p:txEl>
                                          </p:spTgt>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8"/>
                                        </p:tgtEl>
                                      </p:cBhvr>
                                    </p:animEffect>
                                    <p:set>
                                      <p:cBhvr>
                                        <p:cTn id="157" dur="1" fill="hold">
                                          <p:stCondLst>
                                            <p:cond delay="499"/>
                                          </p:stCondLst>
                                        </p:cTn>
                                        <p:tgtEl>
                                          <p:spTgt spid="8"/>
                                        </p:tgtEl>
                                        <p:attrNameLst>
                                          <p:attrName>style.visibility</p:attrName>
                                        </p:attrNameLst>
                                      </p:cBhvr>
                                      <p:to>
                                        <p:strVal val="hidden"/>
                                      </p:to>
                                    </p:set>
                                  </p:childTnLst>
                                </p:cTn>
                              </p:par>
                              <p:par>
                                <p:cTn id="158" presetID="28" presetClass="emph" presetSubtype="0" fill="hold" nodeType="withEffect">
                                  <p:stCondLst>
                                    <p:cond delay="0"/>
                                  </p:stCondLst>
                                  <p:childTnLst>
                                    <p:animClr clrSpc="rgb" dir="cw">
                                      <p:cBhvr override="childStyle">
                                        <p:cTn id="159" dur="1000" fill="hold"/>
                                        <p:tgtEl>
                                          <p:spTgt spid="5">
                                            <p:txEl>
                                              <p:pRg st="1" end="1"/>
                                            </p:txEl>
                                          </p:spTgt>
                                        </p:tgtEl>
                                        <p:attrNameLst>
                                          <p:attrName>style.color</p:attrName>
                                        </p:attrNameLst>
                                      </p:cBhvr>
                                      <p:to>
                                        <a:srgbClr val="FF0000"/>
                                      </p:to>
                                    </p:animClr>
                                    <p:animClr clrSpc="rgb" dir="cw">
                                      <p:cBhvr>
                                        <p:cTn id="160" dur="1000" fill="hold"/>
                                        <p:tgtEl>
                                          <p:spTgt spid="5">
                                            <p:txEl>
                                              <p:pRg st="1" end="1"/>
                                            </p:txEl>
                                          </p:spTgt>
                                        </p:tgtEl>
                                        <p:attrNameLst>
                                          <p:attrName>fillcolor</p:attrName>
                                        </p:attrNameLst>
                                      </p:cBhvr>
                                      <p:to>
                                        <a:srgbClr val="FF0000"/>
                                      </p:to>
                                    </p:animClr>
                                    <p:set>
                                      <p:cBhvr>
                                        <p:cTn id="161" dur="1000" fill="hold"/>
                                        <p:tgtEl>
                                          <p:spTgt spid="5">
                                            <p:txEl>
                                              <p:pRg st="1" end="1"/>
                                            </p:txEl>
                                          </p:spTgt>
                                        </p:tgtEl>
                                        <p:attrNameLst>
                                          <p:attrName>fill.type</p:attrName>
                                        </p:attrNameLst>
                                      </p:cBhvr>
                                      <p:to>
                                        <p:strVal val="solid"/>
                                      </p:to>
                                    </p:set>
                                    <p:anim to="1.5" calcmode="lin" valueType="num">
                                      <p:cBhvr override="childStyle">
                                        <p:cTn id="162" dur="1000" fill="hold"/>
                                        <p:tgtEl>
                                          <p:spTgt spid="5">
                                            <p:txEl>
                                              <p:pRg st="1" end="1"/>
                                            </p:txEl>
                                          </p:spTgt>
                                        </p:tgtEl>
                                        <p:attrNameLst>
                                          <p:attrName>style.fontSize</p:attrName>
                                        </p:attrNameLst>
                                      </p:cBhvr>
                                    </p:anim>
                                  </p:childTnLst>
                                </p:cTn>
                              </p:par>
                              <p:par>
                                <p:cTn id="163" presetID="18" presetClass="emph" presetSubtype="0" fill="hold" nodeType="withEffect">
                                  <p:stCondLst>
                                    <p:cond delay="0"/>
                                  </p:stCondLst>
                                  <p:childTnLst>
                                    <p:set>
                                      <p:cBhvr override="childStyle">
                                        <p:cTn id="164" dur="1000" fill="hold"/>
                                        <p:tgtEl>
                                          <p:spTgt spid="5">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P spid="8" grpId="0"/>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角丸四角形 9"/>
          <p:cNvSpPr/>
          <p:nvPr/>
        </p:nvSpPr>
        <p:spPr>
          <a:xfrm>
            <a:off x="1020625" y="755066"/>
            <a:ext cx="7018100" cy="1063818"/>
          </a:xfrm>
          <a:prstGeom prst="roundRect">
            <a:avLst/>
          </a:prstGeom>
          <a:solidFill>
            <a:schemeClr val="accent6">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6600" b="1" dirty="0">
                <a:solidFill>
                  <a:schemeClr val="tx1"/>
                </a:solidFill>
                <a:latin typeface="游ゴシック" panose="020B0400000000000000" pitchFamily="50" charset="-128"/>
                <a:ea typeface="游ゴシック" panose="020B0400000000000000" pitchFamily="50" charset="-128"/>
              </a:rPr>
              <a:t>源信和尚の功績②</a:t>
            </a:r>
            <a:endParaRPr kumimoji="1" lang="ja-JP" altLang="en-US" sz="6600" b="1" dirty="0">
              <a:solidFill>
                <a:schemeClr val="tx1"/>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56564" y="253545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656565" y="234074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4" name="角丸四角形 13"/>
          <p:cNvSpPr/>
          <p:nvPr/>
        </p:nvSpPr>
        <p:spPr>
          <a:xfrm>
            <a:off x="381126" y="2618910"/>
            <a:ext cx="8286280" cy="3359524"/>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wrap="none" rtlCol="0" anchor="ctr"/>
          <a:lstStyle/>
          <a:p>
            <a:r>
              <a:rPr lang="ja-JP" altLang="en-US" sz="5400" b="1" dirty="0">
                <a:latin typeface="游ゴシック" panose="020B0400000000000000" pitchFamily="50" charset="-128"/>
                <a:ea typeface="游ゴシック" panose="020B0400000000000000" pitchFamily="50" charset="-128"/>
              </a:rPr>
              <a:t>◆浄土教を広める</a:t>
            </a:r>
            <a:endParaRPr lang="en-US" altLang="ja-JP" sz="54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a:t>
            </a:r>
            <a:r>
              <a:rPr lang="ja-JP" altLang="en-US" sz="4800" b="1" dirty="0">
                <a:latin typeface="游ゴシック" panose="020B0400000000000000" pitchFamily="50" charset="-128"/>
                <a:ea typeface="游ゴシック" panose="020B0400000000000000" pitchFamily="50" charset="-128"/>
              </a:rPr>
              <a:t>→思想だけでなく、文学や</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美術など一般民衆にまで</a:t>
            </a:r>
            <a:endParaRPr lang="en-US" altLang="ja-JP" sz="4800" b="1" dirty="0">
              <a:latin typeface="游ゴシック" panose="020B0400000000000000" pitchFamily="50" charset="-128"/>
              <a:ea typeface="游ゴシック" panose="020B0400000000000000" pitchFamily="50" charset="-128"/>
            </a:endParaRPr>
          </a:p>
          <a:p>
            <a:r>
              <a:rPr lang="en-US" altLang="ja-JP" sz="4800" b="1" dirty="0">
                <a:latin typeface="游ゴシック" panose="020B0400000000000000" pitchFamily="50" charset="-128"/>
                <a:ea typeface="游ゴシック" panose="020B0400000000000000" pitchFamily="50" charset="-128"/>
              </a:rPr>
              <a:t>  </a:t>
            </a:r>
            <a:r>
              <a:rPr lang="ja-JP" altLang="en-US" sz="4800" b="1" dirty="0">
                <a:latin typeface="游ゴシック" panose="020B0400000000000000" pitchFamily="50" charset="-128"/>
                <a:ea typeface="游ゴシック" panose="020B0400000000000000" pitchFamily="50" charset="-128"/>
              </a:rPr>
              <a:t>　 多大な影響を与えた。</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5484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01002"/>
            <a:ext cx="9144000" cy="6455996"/>
          </a:xfrm>
          <a:prstGeom prst="rect">
            <a:avLst/>
          </a:prstGeom>
        </p:spPr>
      </p:pic>
      <p:sp>
        <p:nvSpPr>
          <p:cNvPr id="3" name="正方形/長方形 2"/>
          <p:cNvSpPr/>
          <p:nvPr/>
        </p:nvSpPr>
        <p:spPr>
          <a:xfrm>
            <a:off x="4121951" y="323655"/>
            <a:ext cx="2430270" cy="63333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605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649EAA6-F96E-4BDD-A14D-5D77F27CD77E}"/>
              </a:ext>
            </a:extLst>
          </p:cNvPr>
          <p:cNvSpPr txBox="1"/>
          <p:nvPr/>
        </p:nvSpPr>
        <p:spPr>
          <a:xfrm>
            <a:off x="-186297" y="3013501"/>
            <a:ext cx="9144000" cy="830997"/>
          </a:xfrm>
          <a:prstGeom prst="rect">
            <a:avLst/>
          </a:prstGeom>
          <a:noFill/>
        </p:spPr>
        <p:txBody>
          <a:bodyPr wrap="square" rtlCol="0">
            <a:spAutoFit/>
          </a:bodyPr>
          <a:lstStyle/>
          <a:p>
            <a:pPr algn="ctr"/>
            <a:r>
              <a:rPr lang="ja-JP" altLang="en-US" sz="4800" b="1" dirty="0">
                <a:latin typeface="游ゴシック" panose="020B0400000000000000" pitchFamily="50" charset="-128"/>
                <a:ea typeface="游ゴシック" panose="020B0400000000000000" pitchFamily="50" charset="-128"/>
              </a:rPr>
              <a:t>②浄土教を勧める</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9204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7839394" y="1268760"/>
            <a:ext cx="923330" cy="4365485"/>
          </a:xfrm>
          <a:prstGeom prst="rect">
            <a:avLst/>
          </a:prstGeom>
          <a:solidFill>
            <a:schemeClr val="bg1"/>
          </a:solidFill>
        </p:spPr>
        <p:txBody>
          <a:bodyPr vert="eaVert" wrap="square">
            <a:spAutoFit/>
          </a:bodyPr>
          <a:lstStyle/>
          <a:p>
            <a:r>
              <a:rPr lang="zh-TW" altLang="en-US" sz="4800" b="1" dirty="0">
                <a:latin typeface="游ゴシック" panose="020B0400000000000000" pitchFamily="50" charset="-128"/>
                <a:ea typeface="游ゴシック" panose="020B0400000000000000" pitchFamily="50" charset="-128"/>
              </a:rPr>
              <a:t>源信広開一代教</a:t>
            </a:r>
            <a:endParaRPr lang="ja-JP" altLang="en-US" sz="4800" b="1"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7702418" y="313902"/>
            <a:ext cx="1441582" cy="830997"/>
          </a:xfrm>
          <a:prstGeom prst="rect">
            <a:avLst/>
          </a:prstGeom>
          <a:solidFill>
            <a:schemeClr val="bg1"/>
          </a:solidFill>
        </p:spPr>
        <p:txBody>
          <a:bodyPr wrap="square" rtlCol="0">
            <a:spAutoFit/>
          </a:bodyPr>
          <a:lstStyle/>
          <a:p>
            <a:r>
              <a:rPr kumimoji="1" lang="en-US" altLang="ja-JP" sz="4800" b="1" dirty="0">
                <a:latin typeface="游ゴシック" panose="020B0400000000000000" pitchFamily="50" charset="-128"/>
                <a:ea typeface="游ゴシック" panose="020B0400000000000000" pitchFamily="50" charset="-128"/>
              </a:rPr>
              <a:t>101</a:t>
            </a:r>
            <a:endParaRPr kumimoji="1" lang="ja-JP" altLang="en-US" sz="4800" b="1" dirty="0">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6237185" y="313902"/>
            <a:ext cx="800219" cy="6274327"/>
          </a:xfrm>
          <a:prstGeom prst="rect">
            <a:avLst/>
          </a:prstGeom>
          <a:solidFill>
            <a:schemeClr val="bg1"/>
          </a:solidFill>
          <a:ln w="3810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・広開</a:t>
            </a:r>
            <a:r>
              <a:rPr lang="en-US" altLang="ja-JP" sz="4000" b="1" dirty="0">
                <a:solidFill>
                  <a:srgbClr val="FF000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広く究めること</a:t>
            </a:r>
          </a:p>
        </p:txBody>
      </p:sp>
      <p:sp>
        <p:nvSpPr>
          <p:cNvPr id="16" name="正方形/長方形 15"/>
          <p:cNvSpPr/>
          <p:nvPr/>
        </p:nvSpPr>
        <p:spPr>
          <a:xfrm>
            <a:off x="7998731" y="2537471"/>
            <a:ext cx="617358" cy="12094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8" name="正方形/長方形 17"/>
          <p:cNvSpPr/>
          <p:nvPr/>
        </p:nvSpPr>
        <p:spPr>
          <a:xfrm>
            <a:off x="8001797" y="3773636"/>
            <a:ext cx="617358" cy="181135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9" name="正方形/長方形 18"/>
          <p:cNvSpPr/>
          <p:nvPr/>
        </p:nvSpPr>
        <p:spPr>
          <a:xfrm>
            <a:off x="3986935" y="313900"/>
            <a:ext cx="1415772" cy="6274329"/>
          </a:xfrm>
          <a:prstGeom prst="rect">
            <a:avLst/>
          </a:prstGeom>
          <a:solidFill>
            <a:schemeClr val="bg1"/>
          </a:solidFill>
          <a:ln w="38100">
            <a:solidFill>
              <a:srgbClr val="002060"/>
            </a:solidFill>
          </a:ln>
        </p:spPr>
        <p:txBody>
          <a:bodyPr vert="eaVert" wrap="square">
            <a:spAutoFit/>
          </a:bodyPr>
          <a:lstStyle/>
          <a:p>
            <a:r>
              <a:rPr lang="ja-JP" altLang="en-US" sz="4000" b="1" dirty="0">
                <a:solidFill>
                  <a:srgbClr val="002060"/>
                </a:solidFill>
                <a:latin typeface="游ゴシック" panose="020B0400000000000000" pitchFamily="50" charset="-128"/>
                <a:ea typeface="游ゴシック" panose="020B0400000000000000" pitchFamily="50" charset="-128"/>
              </a:rPr>
              <a:t>・一代教</a:t>
            </a:r>
            <a:r>
              <a:rPr lang="en-US" altLang="ja-JP" sz="4000" b="1" dirty="0">
                <a:solidFill>
                  <a:srgbClr val="00206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釈尊が一生涯に</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説かれた教え</a:t>
            </a:r>
          </a:p>
        </p:txBody>
      </p:sp>
      <p:sp>
        <p:nvSpPr>
          <p:cNvPr id="6" name="正方形/長方形 5"/>
          <p:cNvSpPr/>
          <p:nvPr/>
        </p:nvSpPr>
        <p:spPr>
          <a:xfrm>
            <a:off x="559289" y="313900"/>
            <a:ext cx="3067605" cy="627432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r>
              <a:rPr lang="ja-JP" altLang="en-US" sz="5400" b="1" dirty="0">
                <a:solidFill>
                  <a:prstClr val="white"/>
                </a:solidFill>
                <a:latin typeface="游ゴシック" panose="020B0400000000000000" pitchFamily="50" charset="-128"/>
                <a:ea typeface="游ゴシック" panose="020B0400000000000000" pitchFamily="50" charset="-128"/>
              </a:rPr>
              <a:t>源信和尚は、釈尊の説かれた教えを広く学ばれて、</a:t>
            </a:r>
          </a:p>
        </p:txBody>
      </p:sp>
    </p:spTree>
    <p:extLst>
      <p:ext uri="{BB962C8B-B14F-4D97-AF65-F5344CB8AC3E}">
        <p14:creationId xmlns:p14="http://schemas.microsoft.com/office/powerpoint/2010/main" val="11441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1100"/>
                                        <p:tgtEl>
                                          <p:spTgt spid="16"/>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100"/>
                                        <p:tgtEl>
                                          <p:spTgt spid="18"/>
                                        </p:tgtEl>
                                      </p:cBhvr>
                                    </p:animEffect>
                                  </p:childTnLst>
                                </p:cTn>
                              </p:par>
                              <p:par>
                                <p:cTn id="25" presetID="21" presetClass="exit" presetSubtype="1" fill="hold" grpId="1" nodeType="withEffect">
                                  <p:stCondLst>
                                    <p:cond delay="0"/>
                                  </p:stCondLst>
                                  <p:childTnLst>
                                    <p:animEffect transition="out" filter="wheel(1)">
                                      <p:cBhvr>
                                        <p:cTn id="26" dur="2000"/>
                                        <p:tgtEl>
                                          <p:spTgt spid="16"/>
                                        </p:tgtEl>
                                      </p:cBhvr>
                                    </p:animEffect>
                                    <p:set>
                                      <p:cBhvr>
                                        <p:cTn id="27" dur="1" fill="hold">
                                          <p:stCondLst>
                                            <p:cond delay="1999"/>
                                          </p:stCondLst>
                                        </p:cTn>
                                        <p:tgtEl>
                                          <p:spTgt spid="16"/>
                                        </p:tgtEl>
                                        <p:attrNameLst>
                                          <p:attrName>style.visibility</p:attrName>
                                        </p:attrNameLst>
                                      </p:cBhvr>
                                      <p:to>
                                        <p:strVal val="hidden"/>
                                      </p:to>
                                    </p:se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21" presetClass="exit" presetSubtype="1" fill="hold" grpId="1" nodeType="withEffect">
                                  <p:stCondLst>
                                    <p:cond delay="0"/>
                                  </p:stCondLst>
                                  <p:childTnLst>
                                    <p:animEffect transition="out" filter="wheel(1)">
                                      <p:cBhvr>
                                        <p:cTn id="33" dur="2000"/>
                                        <p:tgtEl>
                                          <p:spTgt spid="18"/>
                                        </p:tgtEl>
                                      </p:cBhvr>
                                    </p:animEffect>
                                    <p:set>
                                      <p:cBhvr>
                                        <p:cTn id="34" dur="1" fill="hold">
                                          <p:stCondLst>
                                            <p:cond delay="19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P spid="16" grpId="0" animBg="1"/>
      <p:bldP spid="16" grpId="1" animBg="1"/>
      <p:bldP spid="18" grpId="0" animBg="1"/>
      <p:bldP spid="18" grpId="1" animBg="1"/>
      <p:bldP spid="19"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7421737" y="329898"/>
            <a:ext cx="1515747" cy="830997"/>
          </a:xfrm>
          <a:prstGeom prst="rect">
            <a:avLst/>
          </a:prstGeom>
          <a:solidFill>
            <a:schemeClr val="bg1"/>
          </a:solidFill>
        </p:spPr>
        <p:txBody>
          <a:bodyPr wrap="square" rtlCol="0">
            <a:spAutoFit/>
          </a:bodyPr>
          <a:lstStyle/>
          <a:p>
            <a:r>
              <a:rPr kumimoji="1" lang="en-US" altLang="ja-JP" sz="4800" b="1" dirty="0">
                <a:latin typeface="游ゴシック" panose="020B0400000000000000" pitchFamily="50" charset="-128"/>
                <a:ea typeface="游ゴシック" panose="020B0400000000000000" pitchFamily="50" charset="-128"/>
              </a:rPr>
              <a:t>102</a:t>
            </a:r>
            <a:endParaRPr kumimoji="1" lang="ja-JP" altLang="en-US" sz="4800" b="1" dirty="0">
              <a:latin typeface="游ゴシック" panose="020B0400000000000000" pitchFamily="50" charset="-128"/>
              <a:ea typeface="游ゴシック" panose="020B0400000000000000" pitchFamily="50" charset="-128"/>
            </a:endParaRPr>
          </a:p>
        </p:txBody>
      </p:sp>
      <p:sp>
        <p:nvSpPr>
          <p:cNvPr id="3" name="正方形/長方形 2"/>
          <p:cNvSpPr/>
          <p:nvPr/>
        </p:nvSpPr>
        <p:spPr>
          <a:xfrm>
            <a:off x="7530715" y="1222441"/>
            <a:ext cx="923330" cy="4413118"/>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偏帰安養勧一切</a:t>
            </a:r>
          </a:p>
        </p:txBody>
      </p:sp>
      <p:sp>
        <p:nvSpPr>
          <p:cNvPr id="4" name="正方形/長方形 3"/>
          <p:cNvSpPr/>
          <p:nvPr/>
        </p:nvSpPr>
        <p:spPr>
          <a:xfrm>
            <a:off x="7675924" y="1856322"/>
            <a:ext cx="630070" cy="6300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F97F8FC1-27F7-4B36-AF9C-8B9A5AD74862}"/>
              </a:ext>
            </a:extLst>
          </p:cNvPr>
          <p:cNvSpPr/>
          <p:nvPr/>
        </p:nvSpPr>
        <p:spPr>
          <a:xfrm>
            <a:off x="5618934" y="267935"/>
            <a:ext cx="1415772" cy="6307457"/>
          </a:xfrm>
          <a:prstGeom prst="rect">
            <a:avLst/>
          </a:prstGeom>
          <a:solidFill>
            <a:schemeClr val="bg1"/>
          </a:solidFill>
          <a:ln w="3810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・帰</a:t>
            </a:r>
            <a:r>
              <a:rPr lang="en-US" altLang="ja-JP" sz="4000" b="1" dirty="0">
                <a:solidFill>
                  <a:srgbClr val="FF000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帰命のこと。心から</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信じて敬う意。</a:t>
            </a:r>
          </a:p>
        </p:txBody>
      </p:sp>
      <p:sp>
        <p:nvSpPr>
          <p:cNvPr id="9" name="正方形/長方形 8">
            <a:extLst>
              <a:ext uri="{FF2B5EF4-FFF2-40B4-BE49-F238E27FC236}">
                <a16:creationId xmlns:a16="http://schemas.microsoft.com/office/drawing/2014/main" id="{891D408F-CC4F-4AB9-9536-AD52A8BE31CB}"/>
              </a:ext>
            </a:extLst>
          </p:cNvPr>
          <p:cNvSpPr/>
          <p:nvPr/>
        </p:nvSpPr>
        <p:spPr>
          <a:xfrm>
            <a:off x="7677345" y="2505461"/>
            <a:ext cx="630070" cy="11826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A9E6E2B8-A1E6-461B-A547-582D8B2BECA4}"/>
              </a:ext>
            </a:extLst>
          </p:cNvPr>
          <p:cNvSpPr/>
          <p:nvPr/>
        </p:nvSpPr>
        <p:spPr>
          <a:xfrm>
            <a:off x="4223450" y="277362"/>
            <a:ext cx="800219" cy="6310655"/>
          </a:xfrm>
          <a:prstGeom prst="rect">
            <a:avLst/>
          </a:prstGeom>
          <a:solidFill>
            <a:schemeClr val="bg1"/>
          </a:solidFill>
          <a:ln w="38100">
            <a:solidFill>
              <a:srgbClr val="002060"/>
            </a:solidFill>
          </a:ln>
        </p:spPr>
        <p:txBody>
          <a:bodyPr vert="eaVert" wrap="square">
            <a:spAutoFit/>
          </a:bodyPr>
          <a:lstStyle/>
          <a:p>
            <a:r>
              <a:rPr lang="ja-JP" altLang="en-US" sz="4000" b="1" dirty="0">
                <a:solidFill>
                  <a:srgbClr val="002060"/>
                </a:solidFill>
                <a:latin typeface="游ゴシック" panose="020B0400000000000000" pitchFamily="50" charset="-128"/>
                <a:ea typeface="游ゴシック" panose="020B0400000000000000" pitchFamily="50" charset="-128"/>
              </a:rPr>
              <a:t>・安養</a:t>
            </a:r>
            <a:r>
              <a:rPr lang="en-US" altLang="ja-JP" sz="4000" b="1" dirty="0">
                <a:solidFill>
                  <a:srgbClr val="00206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阿弥陀仏の浄土</a:t>
            </a:r>
          </a:p>
        </p:txBody>
      </p:sp>
      <p:sp>
        <p:nvSpPr>
          <p:cNvPr id="5" name="正方形/長方形 4"/>
          <p:cNvSpPr/>
          <p:nvPr/>
        </p:nvSpPr>
        <p:spPr>
          <a:xfrm>
            <a:off x="802116" y="326423"/>
            <a:ext cx="2925325" cy="621595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r>
              <a:rPr lang="ja-JP" altLang="en-US" sz="4800" b="1" dirty="0">
                <a:solidFill>
                  <a:prstClr val="white"/>
                </a:solidFill>
                <a:latin typeface="游ゴシック" panose="020B0400000000000000" pitchFamily="50" charset="-128"/>
                <a:ea typeface="游ゴシック" panose="020B0400000000000000" pitchFamily="50" charset="-128"/>
              </a:rPr>
              <a:t>ひとえに浄土を願い、また世のすべての人々にもお勧めになった。</a:t>
            </a:r>
          </a:p>
        </p:txBody>
      </p:sp>
    </p:spTree>
    <p:extLst>
      <p:ext uri="{BB962C8B-B14F-4D97-AF65-F5344CB8AC3E}">
        <p14:creationId xmlns:p14="http://schemas.microsoft.com/office/powerpoint/2010/main" val="12709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100"/>
                                        <p:tgtEl>
                                          <p:spTgt spid="4"/>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1100"/>
                                        <p:tgtEl>
                                          <p:spTgt spid="9"/>
                                        </p:tgtEl>
                                      </p:cBhvr>
                                    </p:animEffect>
                                  </p:childTnLst>
                                </p:cTn>
                              </p:par>
                              <p:par>
                                <p:cTn id="25" presetID="21" presetClass="exit" presetSubtype="1" fill="hold" grpId="1" nodeType="withEffect">
                                  <p:stCondLst>
                                    <p:cond delay="0"/>
                                  </p:stCondLst>
                                  <p:childTnLst>
                                    <p:animEffect transition="out" filter="wheel(1)">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childTnLst>
                          </p:cTn>
                        </p:par>
                        <p:par>
                          <p:cTn id="28" fill="hold">
                            <p:stCondLst>
                              <p:cond delay="11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21" presetClass="exit" presetSubtype="1" fill="hold" grpId="1" nodeType="withEffect">
                                  <p:stCondLst>
                                    <p:cond delay="0"/>
                                  </p:stCondLst>
                                  <p:childTnLst>
                                    <p:animEffect transition="out" filter="wheel(1)">
                                      <p:cBhvr>
                                        <p:cTn id="33" dur="1100"/>
                                        <p:tgtEl>
                                          <p:spTgt spid="9"/>
                                        </p:tgtEl>
                                      </p:cBhvr>
                                    </p:animEffect>
                                    <p:set>
                                      <p:cBhvr>
                                        <p:cTn id="34" dur="1" fill="hold">
                                          <p:stCondLst>
                                            <p:cond delay="10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8" grpId="0" animBg="1"/>
      <p:bldP spid="9" grpId="0" animBg="1"/>
      <p:bldP spid="9" grpId="1" animBg="1"/>
      <p:bldP spid="10"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5A99B13-2BEC-4E1D-8494-8757191A95C7}"/>
              </a:ext>
            </a:extLst>
          </p:cNvPr>
          <p:cNvSpPr txBox="1"/>
          <p:nvPr/>
        </p:nvSpPr>
        <p:spPr>
          <a:xfrm>
            <a:off x="0" y="2644170"/>
            <a:ext cx="9144000" cy="1569660"/>
          </a:xfrm>
          <a:prstGeom prst="rect">
            <a:avLst/>
          </a:prstGeom>
          <a:noFill/>
        </p:spPr>
        <p:txBody>
          <a:bodyPr wrap="square" rtlCol="0">
            <a:spAutoFit/>
          </a:bodyPr>
          <a:lstStyle/>
          <a:p>
            <a:pPr algn="ctr"/>
            <a:r>
              <a:rPr lang="ja-JP" altLang="en-US" sz="4800" b="1" dirty="0">
                <a:latin typeface="游ゴシック" panose="020B0400000000000000" pitchFamily="50" charset="-128"/>
                <a:ea typeface="游ゴシック" panose="020B0400000000000000" pitchFamily="50" charset="-128"/>
              </a:rPr>
              <a:t>③専修と雑修の浅深を判定</a:t>
            </a:r>
            <a:endParaRPr lang="en-US" altLang="ja-JP" sz="4800" b="1" dirty="0">
              <a:latin typeface="游ゴシック" panose="020B0400000000000000" pitchFamily="50" charset="-128"/>
              <a:ea typeface="游ゴシック" panose="020B0400000000000000" pitchFamily="50" charset="-128"/>
            </a:endParaRPr>
          </a:p>
          <a:p>
            <a:pPr algn="ctr"/>
            <a:r>
              <a:rPr lang="ja-JP" altLang="en-US" sz="4800" b="1" dirty="0">
                <a:latin typeface="游ゴシック" panose="020B0400000000000000" pitchFamily="50" charset="-128"/>
                <a:ea typeface="游ゴシック" panose="020B0400000000000000" pitchFamily="50" charset="-128"/>
              </a:rPr>
              <a:t>（報土と化土の分別）</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360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8059160" y="1212764"/>
            <a:ext cx="923330" cy="4432471"/>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専雑執心判浅深</a:t>
            </a:r>
          </a:p>
        </p:txBody>
      </p:sp>
      <p:sp>
        <p:nvSpPr>
          <p:cNvPr id="4" name="テキスト ボックス 3"/>
          <p:cNvSpPr txBox="1"/>
          <p:nvPr/>
        </p:nvSpPr>
        <p:spPr>
          <a:xfrm>
            <a:off x="7913256" y="305457"/>
            <a:ext cx="1230743" cy="830997"/>
          </a:xfrm>
          <a:prstGeom prst="rect">
            <a:avLst/>
          </a:prstGeom>
          <a:solidFill>
            <a:schemeClr val="bg1"/>
          </a:solidFill>
        </p:spPr>
        <p:txBody>
          <a:bodyPr wrap="square" rtlCol="0">
            <a:spAutoFit/>
          </a:bodyPr>
          <a:lstStyle/>
          <a:p>
            <a:r>
              <a:rPr kumimoji="1" lang="en-US" altLang="ja-JP" sz="4800" b="1" dirty="0">
                <a:latin typeface="游ゴシック" panose="020B0400000000000000" pitchFamily="50" charset="-128"/>
                <a:ea typeface="游ゴシック" panose="020B0400000000000000" pitchFamily="50" charset="-128"/>
              </a:rPr>
              <a:t>103</a:t>
            </a:r>
            <a:endParaRPr kumimoji="1" lang="ja-JP" altLang="en-US" sz="4800" b="1" dirty="0">
              <a:latin typeface="游ゴシック" panose="020B0400000000000000" pitchFamily="50" charset="-128"/>
              <a:ea typeface="游ゴシック" panose="020B0400000000000000" pitchFamily="50" charset="-128"/>
            </a:endParaRPr>
          </a:p>
        </p:txBody>
      </p:sp>
      <p:sp>
        <p:nvSpPr>
          <p:cNvPr id="13" name="正方形/長方形 12"/>
          <p:cNvSpPr/>
          <p:nvPr/>
        </p:nvSpPr>
        <p:spPr>
          <a:xfrm>
            <a:off x="8217405" y="1244824"/>
            <a:ext cx="630070" cy="1256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4635672" y="188639"/>
            <a:ext cx="3262432" cy="6307457"/>
          </a:xfrm>
          <a:prstGeom prst="rect">
            <a:avLst/>
          </a:prstGeom>
          <a:solidFill>
            <a:schemeClr val="bg1"/>
          </a:solidFill>
          <a:ln w="3810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・専</a:t>
            </a:r>
            <a:r>
              <a:rPr lang="en-US" altLang="ja-JP" sz="4000" b="1" dirty="0">
                <a:solidFill>
                  <a:srgbClr val="FF000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専修＝称名念仏一行　　</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を修する（他力）</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solidFill>
                  <a:srgbClr val="FF0000"/>
                </a:solidFill>
                <a:latin typeface="游ゴシック" panose="020B0400000000000000" pitchFamily="50" charset="-128"/>
                <a:ea typeface="游ゴシック" panose="020B0400000000000000" pitchFamily="50" charset="-128"/>
              </a:rPr>
              <a:t>・雑</a:t>
            </a:r>
            <a:r>
              <a:rPr lang="en-US" altLang="ja-JP" sz="4000" b="1" dirty="0">
                <a:solidFill>
                  <a:srgbClr val="FF000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雑修＝種々の行を雑</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えて修し、純一で</a:t>
            </a:r>
            <a:r>
              <a:rPr lang="ja-JP" altLang="en-US" sz="4000" b="1" dirty="0" err="1">
                <a:latin typeface="游ゴシック" panose="020B0400000000000000" pitchFamily="50" charset="-128"/>
                <a:ea typeface="游ゴシック" panose="020B0400000000000000" pitchFamily="50" charset="-128"/>
              </a:rPr>
              <a:t>な</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い（自力）</a:t>
            </a:r>
          </a:p>
        </p:txBody>
      </p:sp>
      <p:sp>
        <p:nvSpPr>
          <p:cNvPr id="16" name="正方形/長方形 15"/>
          <p:cNvSpPr/>
          <p:nvPr/>
        </p:nvSpPr>
        <p:spPr>
          <a:xfrm>
            <a:off x="8222538" y="2516448"/>
            <a:ext cx="630070" cy="11826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7" name="正方形/長方形 16"/>
          <p:cNvSpPr/>
          <p:nvPr/>
        </p:nvSpPr>
        <p:spPr>
          <a:xfrm>
            <a:off x="3071350" y="185441"/>
            <a:ext cx="1415772" cy="6310655"/>
          </a:xfrm>
          <a:prstGeom prst="rect">
            <a:avLst/>
          </a:prstGeom>
          <a:solidFill>
            <a:schemeClr val="bg1"/>
          </a:solidFill>
          <a:ln w="38100">
            <a:solidFill>
              <a:srgbClr val="002060"/>
            </a:solidFill>
          </a:ln>
        </p:spPr>
        <p:txBody>
          <a:bodyPr vert="eaVert" wrap="square">
            <a:spAutoFit/>
          </a:bodyPr>
          <a:lstStyle/>
          <a:p>
            <a:r>
              <a:rPr lang="ja-JP" altLang="en-US" sz="4000" b="1" dirty="0">
                <a:solidFill>
                  <a:srgbClr val="002060"/>
                </a:solidFill>
                <a:latin typeface="游ゴシック" panose="020B0400000000000000" pitchFamily="50" charset="-128"/>
                <a:ea typeface="游ゴシック" panose="020B0400000000000000" pitchFamily="50" charset="-128"/>
              </a:rPr>
              <a:t>・執心</a:t>
            </a:r>
            <a:r>
              <a:rPr lang="en-US" altLang="ja-JP" sz="4000" b="1" dirty="0">
                <a:solidFill>
                  <a:srgbClr val="00206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本願を執り持つ心</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＝信心</a:t>
            </a:r>
          </a:p>
        </p:txBody>
      </p:sp>
      <p:sp>
        <p:nvSpPr>
          <p:cNvPr id="6" name="テキスト ボックス 5"/>
          <p:cNvSpPr txBox="1"/>
          <p:nvPr/>
        </p:nvSpPr>
        <p:spPr>
          <a:xfrm>
            <a:off x="96561" y="188639"/>
            <a:ext cx="2893100" cy="6378751"/>
          </a:xfrm>
          <a:prstGeom prst="rect">
            <a:avLst/>
          </a:prstGeom>
          <a:solidFill>
            <a:srgbClr val="002060"/>
          </a:solidFill>
        </p:spPr>
        <p:txBody>
          <a:bodyPr vert="eaVert" wrap="square" rtlCol="0">
            <a:spAutoFit/>
          </a:bodyPr>
          <a:lstStyle/>
          <a:p>
            <a:r>
              <a:rPr lang="ja-JP" altLang="en-US" sz="4400" b="1" dirty="0">
                <a:solidFill>
                  <a:schemeClr val="bg1"/>
                </a:solidFill>
                <a:latin typeface="游ゴシック" panose="020B0400000000000000" pitchFamily="50" charset="-128"/>
                <a:ea typeface="游ゴシック" panose="020B0400000000000000" pitchFamily="50" charset="-128"/>
              </a:rPr>
              <a:t>さまざまな行をまじえて修める自力の信心は浅く、化土にしか往生できないが、</a:t>
            </a:r>
            <a:endParaRPr kumimoji="1" lang="ja-JP" altLang="en-US" sz="4400" b="1" dirty="0">
              <a:solidFill>
                <a:schemeClr val="bg1"/>
              </a:solidFill>
            </a:endParaRPr>
          </a:p>
        </p:txBody>
      </p:sp>
    </p:spTree>
    <p:extLst>
      <p:ext uri="{BB962C8B-B14F-4D97-AF65-F5344CB8AC3E}">
        <p14:creationId xmlns:p14="http://schemas.microsoft.com/office/powerpoint/2010/main" val="100792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100"/>
                                        <p:tgtEl>
                                          <p:spTgt spid="13"/>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xit" presetSubtype="1" fill="hold" grpId="1" nodeType="clickEffect">
                                  <p:stCondLst>
                                    <p:cond delay="0"/>
                                  </p:stCondLst>
                                  <p:childTnLst>
                                    <p:animEffect transition="out" filter="wheel(1)">
                                      <p:cBhvr>
                                        <p:cTn id="23" dur="1100"/>
                                        <p:tgtEl>
                                          <p:spTgt spid="13"/>
                                        </p:tgtEl>
                                      </p:cBhvr>
                                    </p:animEffect>
                                    <p:set>
                                      <p:cBhvr>
                                        <p:cTn id="24" dur="1" fill="hold">
                                          <p:stCondLst>
                                            <p:cond delay="1099"/>
                                          </p:stCondLst>
                                        </p:cTn>
                                        <p:tgtEl>
                                          <p:spTgt spid="13"/>
                                        </p:tgtEl>
                                        <p:attrNameLst>
                                          <p:attrName>style.visibility</p:attrName>
                                        </p:attrNameLst>
                                      </p:cBhvr>
                                      <p:to>
                                        <p:strVal val="hidden"/>
                                      </p:to>
                                    </p:set>
                                  </p:childTnLst>
                                </p:cTn>
                              </p:par>
                              <p:par>
                                <p:cTn id="25" presetID="21"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100"/>
                                        <p:tgtEl>
                                          <p:spTgt spid="16"/>
                                        </p:tgtEl>
                                      </p:cBhvr>
                                    </p:animEffect>
                                  </p:childTnLst>
                                </p:cTn>
                              </p:par>
                            </p:childTnLst>
                          </p:cTn>
                        </p:par>
                        <p:par>
                          <p:cTn id="28" fill="hold">
                            <p:stCondLst>
                              <p:cond delay="11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21" presetClass="exit" presetSubtype="1" fill="hold" grpId="1" nodeType="withEffect">
                                  <p:stCondLst>
                                    <p:cond delay="0"/>
                                  </p:stCondLst>
                                  <p:childTnLst>
                                    <p:animEffect transition="out" filter="wheel(1)">
                                      <p:cBhvr>
                                        <p:cTn id="33" dur="1100"/>
                                        <p:tgtEl>
                                          <p:spTgt spid="16"/>
                                        </p:tgtEl>
                                      </p:cBhvr>
                                    </p:animEffect>
                                    <p:set>
                                      <p:cBhvr>
                                        <p:cTn id="34" dur="1" fill="hold">
                                          <p:stCondLst>
                                            <p:cond delay="10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13" grpId="1" animBg="1"/>
      <p:bldP spid="15" grpId="0" animBg="1"/>
      <p:bldP spid="16" grpId="0" animBg="1"/>
      <p:bldP spid="16" grpId="1" animBg="1"/>
      <p:bldP spid="17"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4065" r="922" b="24599"/>
          <a:stretch/>
        </p:blipFill>
        <p:spPr>
          <a:xfrm>
            <a:off x="-37130" y="-52274"/>
            <a:ext cx="9270268" cy="6858000"/>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745" y="191278"/>
            <a:ext cx="1826359" cy="2328107"/>
          </a:xfrm>
          <a:prstGeom prst="rect">
            <a:avLst/>
          </a:prstGeom>
          <a:ln>
            <a:noFill/>
          </a:ln>
          <a:effectLst>
            <a:glow rad="381000">
              <a:schemeClr val="bg1"/>
            </a:glow>
          </a:effectLst>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9012" y="154450"/>
            <a:ext cx="2035870" cy="2315802"/>
          </a:xfrm>
          <a:prstGeom prst="rect">
            <a:avLst/>
          </a:prstGeom>
          <a:ln>
            <a:noFill/>
          </a:ln>
          <a:effectLst>
            <a:glow rad="381000">
              <a:schemeClr val="bg1"/>
            </a:glow>
          </a:effectLst>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9665" y="191278"/>
            <a:ext cx="2126226" cy="2174007"/>
          </a:xfrm>
          <a:prstGeom prst="rect">
            <a:avLst/>
          </a:prstGeom>
          <a:ln>
            <a:noFill/>
          </a:ln>
          <a:effectLst>
            <a:glow rad="381000">
              <a:schemeClr val="bg1"/>
            </a:glow>
          </a:effectLst>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3370" y="4225884"/>
            <a:ext cx="2307998" cy="2314218"/>
          </a:xfrm>
          <a:prstGeom prst="rect">
            <a:avLst/>
          </a:prstGeom>
          <a:ln>
            <a:noFill/>
          </a:ln>
          <a:effectLst>
            <a:glow rad="381000">
              <a:schemeClr val="bg1"/>
            </a:glow>
          </a:effectLst>
        </p:spPr>
      </p:pic>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5187" y="191278"/>
            <a:ext cx="2115438" cy="1982529"/>
          </a:xfrm>
          <a:prstGeom prst="rect">
            <a:avLst/>
          </a:prstGeom>
          <a:ln>
            <a:noFill/>
          </a:ln>
          <a:effectLst>
            <a:glow rad="381000">
              <a:schemeClr val="bg1"/>
            </a:glow>
          </a:effectLst>
        </p:spPr>
      </p:pic>
      <p:sp>
        <p:nvSpPr>
          <p:cNvPr id="14" name="テキスト ボックス 13"/>
          <p:cNvSpPr txBox="1"/>
          <p:nvPr/>
        </p:nvSpPr>
        <p:spPr>
          <a:xfrm>
            <a:off x="4979056" y="6193443"/>
            <a:ext cx="1887885" cy="523220"/>
          </a:xfrm>
          <a:prstGeom prst="rect">
            <a:avLst/>
          </a:prstGeom>
          <a:solidFill>
            <a:schemeClr val="bg2">
              <a:lumMod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善導大師</a:t>
            </a:r>
            <a:endPar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18" name="直線矢印コネクタ 17"/>
          <p:cNvCxnSpPr>
            <a:cxnSpLocks/>
            <a:stCxn id="3" idx="1"/>
          </p:cNvCxnSpPr>
          <p:nvPr/>
        </p:nvCxnSpPr>
        <p:spPr>
          <a:xfrm flipH="1" flipV="1">
            <a:off x="1767616" y="5473676"/>
            <a:ext cx="687336" cy="57690"/>
          </a:xfrm>
          <a:prstGeom prst="straightConnector1">
            <a:avLst/>
          </a:prstGeom>
          <a:ln w="127000" cap="sq">
            <a:solidFill>
              <a:srgbClr val="FF0000"/>
            </a:solidFill>
            <a:miter lim="800000"/>
            <a:tailEnd type="triangle"/>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cxnSpLocks/>
          </p:cNvCxnSpPr>
          <p:nvPr/>
        </p:nvCxnSpPr>
        <p:spPr>
          <a:xfrm>
            <a:off x="1175046" y="2628197"/>
            <a:ext cx="17879" cy="1179554"/>
          </a:xfrm>
          <a:prstGeom prst="straightConnector1">
            <a:avLst/>
          </a:prstGeom>
          <a:ln w="127000" cap="sq">
            <a:solidFill>
              <a:srgbClr val="FF0000"/>
            </a:solidFill>
            <a:miter lim="800000"/>
            <a:tailEnd type="triangle"/>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cxnSpLocks/>
          </p:cNvCxnSpPr>
          <p:nvPr/>
        </p:nvCxnSpPr>
        <p:spPr>
          <a:xfrm flipH="1">
            <a:off x="5313561" y="2643598"/>
            <a:ext cx="206192" cy="509451"/>
          </a:xfrm>
          <a:prstGeom prst="straightConnector1">
            <a:avLst/>
          </a:prstGeom>
          <a:ln w="127000" cap="sq">
            <a:solidFill>
              <a:srgbClr val="FF0000"/>
            </a:solidFill>
            <a:miter lim="800000"/>
            <a:tailEnd type="triangle"/>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cxnSpLocks/>
          </p:cNvCxnSpPr>
          <p:nvPr/>
        </p:nvCxnSpPr>
        <p:spPr>
          <a:xfrm flipH="1" flipV="1">
            <a:off x="5852468" y="3509227"/>
            <a:ext cx="84468" cy="587299"/>
          </a:xfrm>
          <a:prstGeom prst="straightConnector1">
            <a:avLst/>
          </a:prstGeom>
          <a:ln w="127000" cap="sq">
            <a:solidFill>
              <a:srgbClr val="FF0000"/>
            </a:solidFill>
            <a:miter lim="800000"/>
            <a:tailEnd type="triangle"/>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cxnSpLocks/>
            <a:stCxn id="12" idx="2"/>
          </p:cNvCxnSpPr>
          <p:nvPr/>
        </p:nvCxnSpPr>
        <p:spPr>
          <a:xfrm>
            <a:off x="3318202" y="2545120"/>
            <a:ext cx="1712730" cy="704236"/>
          </a:xfrm>
          <a:prstGeom prst="straightConnector1">
            <a:avLst/>
          </a:prstGeom>
          <a:ln w="127000" cap="sq">
            <a:solidFill>
              <a:srgbClr val="FF0000"/>
            </a:solidFill>
            <a:miter lim="800000"/>
            <a:tailEnd type="triangle"/>
          </a:ln>
          <a:effectLst>
            <a:glow rad="228600">
              <a:schemeClr val="bg1"/>
            </a:glow>
          </a:effectLst>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037A227C-96E2-4D30-B22A-0B4EEDE0CE87}"/>
              </a:ext>
            </a:extLst>
          </p:cNvPr>
          <p:cNvSpPr/>
          <p:nvPr/>
        </p:nvSpPr>
        <p:spPr>
          <a:xfrm>
            <a:off x="6957265" y="59950"/>
            <a:ext cx="2070364" cy="2648970"/>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6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p:cNvSpPr txBox="1"/>
          <p:nvPr/>
        </p:nvSpPr>
        <p:spPr>
          <a:xfrm>
            <a:off x="2366678" y="2021900"/>
            <a:ext cx="1903048" cy="523220"/>
          </a:xfrm>
          <a:prstGeom prst="rect">
            <a:avLst/>
          </a:prstGeom>
          <a:solidFill>
            <a:schemeClr val="bg2">
              <a:lumMod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曇鸞大師</a:t>
            </a:r>
            <a:endPar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9643" y="4129026"/>
            <a:ext cx="1780083" cy="2366625"/>
          </a:xfrm>
          <a:prstGeom prst="rect">
            <a:avLst/>
          </a:prstGeom>
          <a:ln>
            <a:noFill/>
          </a:ln>
          <a:effectLst>
            <a:glow rad="381000">
              <a:schemeClr val="bg1"/>
            </a:glow>
          </a:effectLst>
        </p:spPr>
      </p:pic>
      <p:sp>
        <p:nvSpPr>
          <p:cNvPr id="11" name="テキスト ボックス 10"/>
          <p:cNvSpPr txBox="1"/>
          <p:nvPr/>
        </p:nvSpPr>
        <p:spPr>
          <a:xfrm>
            <a:off x="257922" y="2029559"/>
            <a:ext cx="1903270" cy="523220"/>
          </a:xfrm>
          <a:prstGeom prst="rect">
            <a:avLst/>
          </a:prstGeom>
          <a:solidFill>
            <a:schemeClr val="bg2">
              <a:lumMod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天親</a:t>
            </a: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菩薩</a:t>
            </a:r>
          </a:p>
        </p:txBody>
      </p:sp>
      <p:pic>
        <p:nvPicPr>
          <p:cNvPr id="9"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223" y="4396975"/>
            <a:ext cx="2071770" cy="1977849"/>
          </a:xfrm>
          <a:prstGeom prst="rect">
            <a:avLst/>
          </a:prstGeom>
          <a:ln>
            <a:noFill/>
          </a:ln>
          <a:effectLst>
            <a:glow rad="381000">
              <a:schemeClr val="bg1"/>
            </a:glow>
          </a:effectLst>
        </p:spPr>
      </p:pic>
      <p:sp>
        <p:nvSpPr>
          <p:cNvPr id="16" name="テキスト ボックス 15"/>
          <p:cNvSpPr txBox="1"/>
          <p:nvPr/>
        </p:nvSpPr>
        <p:spPr>
          <a:xfrm>
            <a:off x="7025187" y="2125750"/>
            <a:ext cx="1972370" cy="523220"/>
          </a:xfrm>
          <a:prstGeom prst="rect">
            <a:avLst/>
          </a:prstGeom>
          <a:solidFill>
            <a:schemeClr val="bg2">
              <a:lumMod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源信和尚</a:t>
            </a:r>
          </a:p>
        </p:txBody>
      </p:sp>
      <p:sp>
        <p:nvSpPr>
          <p:cNvPr id="13" name="テキスト ボックス 12"/>
          <p:cNvSpPr txBox="1"/>
          <p:nvPr/>
        </p:nvSpPr>
        <p:spPr>
          <a:xfrm>
            <a:off x="4559844" y="2051877"/>
            <a:ext cx="1923315" cy="523220"/>
          </a:xfrm>
          <a:prstGeom prst="rect">
            <a:avLst/>
          </a:prstGeom>
          <a:solidFill>
            <a:schemeClr val="bg2">
              <a:lumMod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道綽禅師</a:t>
            </a:r>
          </a:p>
        </p:txBody>
      </p:sp>
      <p:sp>
        <p:nvSpPr>
          <p:cNvPr id="17" name="正方形/長方形 16">
            <a:extLst>
              <a:ext uri="{FF2B5EF4-FFF2-40B4-BE49-F238E27FC236}">
                <a16:creationId xmlns:a16="http://schemas.microsoft.com/office/drawing/2014/main" id="{C1188A21-740B-4569-9415-994304C3630B}"/>
              </a:ext>
            </a:extLst>
          </p:cNvPr>
          <p:cNvSpPr/>
          <p:nvPr/>
        </p:nvSpPr>
        <p:spPr>
          <a:xfrm>
            <a:off x="7083036" y="4127621"/>
            <a:ext cx="1992557" cy="2511687"/>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6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p:cNvSpPr txBox="1"/>
          <p:nvPr/>
        </p:nvSpPr>
        <p:spPr>
          <a:xfrm>
            <a:off x="2436662" y="6178446"/>
            <a:ext cx="1934759" cy="523220"/>
          </a:xfrm>
          <a:prstGeom prst="rect">
            <a:avLst/>
          </a:prstGeom>
          <a:solidFill>
            <a:schemeClr val="bg2">
              <a:lumMod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龍樹菩薩</a:t>
            </a:r>
          </a:p>
        </p:txBody>
      </p:sp>
      <p:sp>
        <p:nvSpPr>
          <p:cNvPr id="15" name="テキスト ボックス 14"/>
          <p:cNvSpPr txBox="1"/>
          <p:nvPr/>
        </p:nvSpPr>
        <p:spPr>
          <a:xfrm>
            <a:off x="7129223" y="6118860"/>
            <a:ext cx="1898406" cy="523220"/>
          </a:xfrm>
          <a:prstGeom prst="rect">
            <a:avLst/>
          </a:prstGeom>
          <a:solidFill>
            <a:schemeClr val="bg2">
              <a:lumMod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源空</a:t>
            </a: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聖人</a:t>
            </a:r>
          </a:p>
        </p:txBody>
      </p:sp>
      <p:sp>
        <p:nvSpPr>
          <p:cNvPr id="19" name="円/楕円 18"/>
          <p:cNvSpPr/>
          <p:nvPr/>
        </p:nvSpPr>
        <p:spPr>
          <a:xfrm>
            <a:off x="-11757" y="4581128"/>
            <a:ext cx="1779373" cy="64807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インド</a:t>
            </a:r>
          </a:p>
        </p:txBody>
      </p:sp>
      <p:sp>
        <p:nvSpPr>
          <p:cNvPr id="28" name="円/楕円 27"/>
          <p:cNvSpPr/>
          <p:nvPr/>
        </p:nvSpPr>
        <p:spPr>
          <a:xfrm>
            <a:off x="3890331" y="3348905"/>
            <a:ext cx="1526326" cy="64807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中国</a:t>
            </a:r>
          </a:p>
        </p:txBody>
      </p:sp>
      <p:sp>
        <p:nvSpPr>
          <p:cNvPr id="30" name="円/楕円 29"/>
          <p:cNvSpPr/>
          <p:nvPr/>
        </p:nvSpPr>
        <p:spPr>
          <a:xfrm>
            <a:off x="7812360" y="3175062"/>
            <a:ext cx="1539159" cy="64807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日本</a:t>
            </a:r>
            <a:endPar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endParaRPr>
          </a:p>
        </p:txBody>
      </p:sp>
      <p:cxnSp>
        <p:nvCxnSpPr>
          <p:cNvPr id="29" name="直線矢印コネクタ 28"/>
          <p:cNvCxnSpPr>
            <a:cxnSpLocks/>
          </p:cNvCxnSpPr>
          <p:nvPr/>
        </p:nvCxnSpPr>
        <p:spPr>
          <a:xfrm>
            <a:off x="7931054" y="2734671"/>
            <a:ext cx="0" cy="694329"/>
          </a:xfrm>
          <a:prstGeom prst="straightConnector1">
            <a:avLst/>
          </a:prstGeom>
          <a:ln w="127000" cap="sq">
            <a:solidFill>
              <a:srgbClr val="FF0000"/>
            </a:solidFill>
            <a:miter lim="800000"/>
            <a:tailEnd type="triangle"/>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cxnSpLocks/>
          </p:cNvCxnSpPr>
          <p:nvPr/>
        </p:nvCxnSpPr>
        <p:spPr>
          <a:xfrm flipH="1" flipV="1">
            <a:off x="7668347" y="3477271"/>
            <a:ext cx="262706" cy="740717"/>
          </a:xfrm>
          <a:prstGeom prst="straightConnector1">
            <a:avLst/>
          </a:prstGeom>
          <a:ln w="127000" cap="sq">
            <a:solidFill>
              <a:srgbClr val="FF0000"/>
            </a:solidFill>
            <a:miter lim="800000"/>
            <a:tailEnd type="triangle"/>
          </a:ln>
          <a:effectLst>
            <a:glow rad="2286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25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0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0"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12" grpId="0" animBg="1"/>
      <p:bldP spid="11" grpId="0" animBg="1"/>
      <p:bldP spid="16" grpId="0" animBg="1"/>
      <p:bldP spid="13" grpId="0" animBg="1"/>
      <p:bldP spid="17" grpId="0" animBg="1"/>
      <p:bldP spid="10"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07918" y="6044342"/>
            <a:ext cx="3645405" cy="7290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lumMod val="95000"/>
                  </a:schemeClr>
                </a:solidFill>
                <a:latin typeface="游ゴシック" panose="020B0400000000000000" pitchFamily="50" charset="-128"/>
                <a:ea typeface="游ゴシック" panose="020B0400000000000000" pitchFamily="50" charset="-128"/>
              </a:rPr>
              <a:t>功徳</a:t>
            </a:r>
          </a:p>
        </p:txBody>
      </p:sp>
      <p:sp>
        <p:nvSpPr>
          <p:cNvPr id="9" name="正方形/長方形 8"/>
          <p:cNvSpPr/>
          <p:nvPr/>
        </p:nvSpPr>
        <p:spPr>
          <a:xfrm>
            <a:off x="2907918" y="5332405"/>
            <a:ext cx="3645405" cy="7076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lumMod val="95000"/>
                  </a:schemeClr>
                </a:solidFill>
                <a:latin typeface="游ゴシック" panose="020B0400000000000000" pitchFamily="50" charset="-128"/>
                <a:ea typeface="游ゴシック" panose="020B0400000000000000" pitchFamily="50" charset="-128"/>
              </a:rPr>
              <a:t>功徳</a:t>
            </a:r>
          </a:p>
        </p:txBody>
      </p:sp>
      <p:sp>
        <p:nvSpPr>
          <p:cNvPr id="15" name="テキスト ボックス 14"/>
          <p:cNvSpPr txBox="1"/>
          <p:nvPr/>
        </p:nvSpPr>
        <p:spPr>
          <a:xfrm>
            <a:off x="251519" y="104398"/>
            <a:ext cx="3825426" cy="707886"/>
          </a:xfrm>
          <a:prstGeom prst="rect">
            <a:avLst/>
          </a:prstGeom>
          <a:solidFill>
            <a:schemeClr val="tx1"/>
          </a:solidFill>
          <a:ln w="34925">
            <a:solidFill>
              <a:schemeClr val="tx1"/>
            </a:solidFill>
          </a:ln>
        </p:spPr>
        <p:txBody>
          <a:bodyPr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自力修行の構造</a:t>
            </a:r>
          </a:p>
        </p:txBody>
      </p:sp>
      <p:sp>
        <p:nvSpPr>
          <p:cNvPr id="16" name="正方形/長方形 15"/>
          <p:cNvSpPr/>
          <p:nvPr/>
        </p:nvSpPr>
        <p:spPr>
          <a:xfrm>
            <a:off x="2907918" y="4620468"/>
            <a:ext cx="3645405" cy="707624"/>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lumMod val="95000"/>
                  </a:schemeClr>
                </a:solidFill>
                <a:latin typeface="游ゴシック" panose="020B0400000000000000" pitchFamily="50" charset="-128"/>
                <a:ea typeface="游ゴシック" panose="020B0400000000000000" pitchFamily="50" charset="-128"/>
              </a:rPr>
              <a:t>功徳</a:t>
            </a:r>
          </a:p>
        </p:txBody>
      </p:sp>
      <p:sp>
        <p:nvSpPr>
          <p:cNvPr id="17" name="正方形/長方形 16"/>
          <p:cNvSpPr/>
          <p:nvPr/>
        </p:nvSpPr>
        <p:spPr>
          <a:xfrm>
            <a:off x="2907917" y="3921359"/>
            <a:ext cx="3645405" cy="707624"/>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lumMod val="95000"/>
                  </a:schemeClr>
                </a:solidFill>
                <a:latin typeface="游ゴシック" panose="020B0400000000000000" pitchFamily="50" charset="-128"/>
                <a:ea typeface="游ゴシック" panose="020B0400000000000000" pitchFamily="50" charset="-128"/>
              </a:rPr>
              <a:t>功徳</a:t>
            </a:r>
          </a:p>
        </p:txBody>
      </p:sp>
      <p:sp>
        <p:nvSpPr>
          <p:cNvPr id="19" name="四角形吹き出し 18"/>
          <p:cNvSpPr/>
          <p:nvPr/>
        </p:nvSpPr>
        <p:spPr>
          <a:xfrm>
            <a:off x="71500" y="3651156"/>
            <a:ext cx="2636784" cy="3119364"/>
          </a:xfrm>
          <a:prstGeom prst="wedgeRectCallout">
            <a:avLst>
              <a:gd name="adj1" fmla="val 69454"/>
              <a:gd name="adj2" fmla="val 4118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a:solidFill>
                  <a:schemeClr val="tx1"/>
                </a:solidFill>
                <a:latin typeface="游ゴシック" panose="020B0400000000000000" pitchFamily="50" charset="-128"/>
                <a:ea typeface="游ゴシック" panose="020B0400000000000000" pitchFamily="50" charset="-128"/>
              </a:rPr>
              <a:t>称名念仏だけでなく、種々の行（諸行）を修することで功徳を積んでいく。</a:t>
            </a:r>
          </a:p>
        </p:txBody>
      </p:sp>
      <p:sp>
        <p:nvSpPr>
          <p:cNvPr id="12" name="正方形/長方形 11"/>
          <p:cNvSpPr/>
          <p:nvPr/>
        </p:nvSpPr>
        <p:spPr>
          <a:xfrm>
            <a:off x="2006713" y="1988840"/>
            <a:ext cx="5535615" cy="765085"/>
          </a:xfrm>
          <a:prstGeom prst="rect">
            <a:avLst/>
          </a:prstGeom>
        </p:spPr>
        <p:style>
          <a:lnRef idx="1">
            <a:schemeClr val="accent6"/>
          </a:lnRef>
          <a:fillRef idx="2">
            <a:schemeClr val="accent6"/>
          </a:fillRef>
          <a:effectRef idx="1">
            <a:schemeClr val="accent6"/>
          </a:effectRef>
          <a:fontRef idx="minor">
            <a:schemeClr val="dk1"/>
          </a:fontRef>
        </p:style>
        <p:txBody>
          <a:bodyPr vert="horz" rtlCol="0" anchor="ctr"/>
          <a:lstStyle/>
          <a:p>
            <a:pPr algn="ctr"/>
            <a:r>
              <a:rPr kumimoji="1" lang="ja-JP" altLang="en-US" sz="4000" b="1" dirty="0">
                <a:latin typeface="游ゴシック" panose="020B0400000000000000" pitchFamily="50" charset="-128"/>
                <a:ea typeface="游ゴシック" panose="020B0400000000000000" pitchFamily="50" charset="-128"/>
              </a:rPr>
              <a:t>功徳がたまると</a:t>
            </a:r>
            <a:r>
              <a:rPr lang="ja-JP" altLang="en-US" sz="4000" b="1" dirty="0">
                <a:latin typeface="游ゴシック" panose="020B0400000000000000" pitchFamily="50" charset="-128"/>
                <a:ea typeface="游ゴシック" panose="020B0400000000000000" pitchFamily="50" charset="-128"/>
              </a:rPr>
              <a:t>・・・</a:t>
            </a:r>
            <a:endParaRPr kumimoji="1" lang="ja-JP" altLang="en-US" sz="40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093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1100" fill="hold"/>
                                        <p:tgtEl>
                                          <p:spTgt spid="5"/>
                                        </p:tgtEl>
                                        <p:attrNameLst>
                                          <p:attrName>fillcolor</p:attrName>
                                        </p:attrNameLst>
                                      </p:cBhvr>
                                      <p:to>
                                        <a:srgbClr val="92CDDC"/>
                                      </p:to>
                                    </p:animClr>
                                    <p:set>
                                      <p:cBhvr>
                                        <p:cTn id="26" dur="1100" fill="hold"/>
                                        <p:tgtEl>
                                          <p:spTgt spid="5"/>
                                        </p:tgtEl>
                                        <p:attrNameLst>
                                          <p:attrName>fill.type</p:attrName>
                                        </p:attrNameLst>
                                      </p:cBhvr>
                                      <p:to>
                                        <p:strVal val="solid"/>
                                      </p:to>
                                    </p:set>
                                    <p:set>
                                      <p:cBhvr>
                                        <p:cTn id="27" dur="1100" fill="hold"/>
                                        <p:tgtEl>
                                          <p:spTgt spid="5"/>
                                        </p:tgtEl>
                                        <p:attrNameLst>
                                          <p:attrName>fill.on</p:attrName>
                                        </p:attrNameLst>
                                      </p:cBhvr>
                                      <p:to>
                                        <p:strVal val="true"/>
                                      </p:to>
                                    </p:set>
                                  </p:childTnLst>
                                </p:cTn>
                              </p:par>
                              <p:par>
                                <p:cTn id="28" presetID="3" presetClass="emph" presetSubtype="2" fill="hold" nodeType="withEffect">
                                  <p:stCondLst>
                                    <p:cond delay="0"/>
                                  </p:stCondLst>
                                  <p:childTnLst>
                                    <p:animClr clrSpc="rgb" dir="cw">
                                      <p:cBhvr override="childStyle">
                                        <p:cTn id="29" dur="2000" fill="hold"/>
                                        <p:tgtEl>
                                          <p:spTgt spid="5">
                                            <p:txEl>
                                              <p:pRg st="0" end="0"/>
                                            </p:txEl>
                                          </p:spTgt>
                                        </p:tgtEl>
                                        <p:attrNameLst>
                                          <p:attrName>style.color</p:attrName>
                                        </p:attrNameLst>
                                      </p:cBhvr>
                                      <p:to>
                                        <a:srgbClr val="000000"/>
                                      </p:to>
                                    </p:animClr>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 presetClass="emph" presetSubtype="2" fill="hold" nodeType="withEffect">
                                  <p:stCondLst>
                                    <p:cond delay="500"/>
                                  </p:stCondLst>
                                  <p:childTnLst>
                                    <p:animClr clrSpc="rgb" dir="cw">
                                      <p:cBhvr>
                                        <p:cTn id="36" dur="2300" fill="hold"/>
                                        <p:tgtEl>
                                          <p:spTgt spid="9"/>
                                        </p:tgtEl>
                                        <p:attrNameLst>
                                          <p:attrName>fillcolor</p:attrName>
                                        </p:attrNameLst>
                                      </p:cBhvr>
                                      <p:to>
                                        <a:srgbClr val="92CDDC"/>
                                      </p:to>
                                    </p:animClr>
                                    <p:set>
                                      <p:cBhvr>
                                        <p:cTn id="37" dur="2300" fill="hold"/>
                                        <p:tgtEl>
                                          <p:spTgt spid="9"/>
                                        </p:tgtEl>
                                        <p:attrNameLst>
                                          <p:attrName>fill.type</p:attrName>
                                        </p:attrNameLst>
                                      </p:cBhvr>
                                      <p:to>
                                        <p:strVal val="solid"/>
                                      </p:to>
                                    </p:set>
                                    <p:set>
                                      <p:cBhvr>
                                        <p:cTn id="38" dur="2300" fill="hold"/>
                                        <p:tgtEl>
                                          <p:spTgt spid="9"/>
                                        </p:tgtEl>
                                        <p:attrNameLst>
                                          <p:attrName>fill.on</p:attrName>
                                        </p:attrNameLst>
                                      </p:cBhvr>
                                      <p:to>
                                        <p:strVal val="true"/>
                                      </p:to>
                                    </p:set>
                                  </p:childTnLst>
                                </p:cTn>
                              </p:par>
                              <p:par>
                                <p:cTn id="39" presetID="3" presetClass="emph" presetSubtype="2" fill="hold" nodeType="withEffect">
                                  <p:stCondLst>
                                    <p:cond delay="500"/>
                                  </p:stCondLst>
                                  <p:childTnLst>
                                    <p:animClr clrSpc="rgb" dir="cw">
                                      <p:cBhvr override="childStyle">
                                        <p:cTn id="40" dur="2000" fill="hold"/>
                                        <p:tgtEl>
                                          <p:spTgt spid="9">
                                            <p:txEl>
                                              <p:pRg st="0" end="0"/>
                                            </p:txEl>
                                          </p:spTgt>
                                        </p:tgtEl>
                                        <p:attrNameLst>
                                          <p:attrName>style.color</p:attrName>
                                        </p:attrNameLst>
                                      </p:cBhvr>
                                      <p:to>
                                        <a:srgbClr val="000000"/>
                                      </p:to>
                                    </p:animClr>
                                  </p:childTnLst>
                                </p:cTn>
                              </p:par>
                              <p:par>
                                <p:cTn id="41" presetID="1" presetClass="emph" presetSubtype="2" fill="hold" nodeType="withEffect">
                                  <p:stCondLst>
                                    <p:cond delay="1100"/>
                                  </p:stCondLst>
                                  <p:childTnLst>
                                    <p:animClr clrSpc="rgb" dir="cw">
                                      <p:cBhvr>
                                        <p:cTn id="42" dur="2500" fill="hold"/>
                                        <p:tgtEl>
                                          <p:spTgt spid="16"/>
                                        </p:tgtEl>
                                        <p:attrNameLst>
                                          <p:attrName>fillcolor</p:attrName>
                                        </p:attrNameLst>
                                      </p:cBhvr>
                                      <p:to>
                                        <a:srgbClr val="92CDDC"/>
                                      </p:to>
                                    </p:animClr>
                                    <p:set>
                                      <p:cBhvr>
                                        <p:cTn id="43" dur="2500" fill="hold"/>
                                        <p:tgtEl>
                                          <p:spTgt spid="16"/>
                                        </p:tgtEl>
                                        <p:attrNameLst>
                                          <p:attrName>fill.type</p:attrName>
                                        </p:attrNameLst>
                                      </p:cBhvr>
                                      <p:to>
                                        <p:strVal val="solid"/>
                                      </p:to>
                                    </p:set>
                                    <p:set>
                                      <p:cBhvr>
                                        <p:cTn id="44" dur="2500" fill="hold"/>
                                        <p:tgtEl>
                                          <p:spTgt spid="16"/>
                                        </p:tgtEl>
                                        <p:attrNameLst>
                                          <p:attrName>fill.on</p:attrName>
                                        </p:attrNameLst>
                                      </p:cBhvr>
                                      <p:to>
                                        <p:strVal val="true"/>
                                      </p:to>
                                    </p:set>
                                  </p:childTnLst>
                                </p:cTn>
                              </p:par>
                              <p:par>
                                <p:cTn id="45" presetID="3" presetClass="emph" presetSubtype="2" fill="hold" nodeType="withEffect">
                                  <p:stCondLst>
                                    <p:cond delay="1100"/>
                                  </p:stCondLst>
                                  <p:childTnLst>
                                    <p:animClr clrSpc="rgb" dir="cw">
                                      <p:cBhvr override="childStyle">
                                        <p:cTn id="46" dur="2000" fill="hold"/>
                                        <p:tgtEl>
                                          <p:spTgt spid="16">
                                            <p:txEl>
                                              <p:pRg st="0" end="0"/>
                                            </p:txEl>
                                          </p:spTgt>
                                        </p:tgtEl>
                                        <p:attrNameLst>
                                          <p:attrName>style.color</p:attrName>
                                        </p:attrNameLst>
                                      </p:cBhvr>
                                      <p:to>
                                        <a:srgbClr val="000000"/>
                                      </p:to>
                                    </p:animClr>
                                  </p:childTnLst>
                                </p:cTn>
                              </p:par>
                              <p:par>
                                <p:cTn id="47" presetID="1" presetClass="emph" presetSubtype="2" fill="hold" nodeType="withEffect">
                                  <p:stCondLst>
                                    <p:cond delay="1900"/>
                                  </p:stCondLst>
                                  <p:childTnLst>
                                    <p:animClr clrSpc="rgb" dir="cw">
                                      <p:cBhvr>
                                        <p:cTn id="48" dur="2300" fill="hold"/>
                                        <p:tgtEl>
                                          <p:spTgt spid="17"/>
                                        </p:tgtEl>
                                        <p:attrNameLst>
                                          <p:attrName>fillcolor</p:attrName>
                                        </p:attrNameLst>
                                      </p:cBhvr>
                                      <p:to>
                                        <a:srgbClr val="92CDDC"/>
                                      </p:to>
                                    </p:animClr>
                                    <p:set>
                                      <p:cBhvr>
                                        <p:cTn id="49" dur="2300" fill="hold"/>
                                        <p:tgtEl>
                                          <p:spTgt spid="17"/>
                                        </p:tgtEl>
                                        <p:attrNameLst>
                                          <p:attrName>fill.type</p:attrName>
                                        </p:attrNameLst>
                                      </p:cBhvr>
                                      <p:to>
                                        <p:strVal val="solid"/>
                                      </p:to>
                                    </p:set>
                                    <p:set>
                                      <p:cBhvr>
                                        <p:cTn id="50" dur="2300" fill="hold"/>
                                        <p:tgtEl>
                                          <p:spTgt spid="17"/>
                                        </p:tgtEl>
                                        <p:attrNameLst>
                                          <p:attrName>fill.on</p:attrName>
                                        </p:attrNameLst>
                                      </p:cBhvr>
                                      <p:to>
                                        <p:strVal val="true"/>
                                      </p:to>
                                    </p:set>
                                  </p:childTnLst>
                                </p:cTn>
                              </p:par>
                              <p:par>
                                <p:cTn id="51" presetID="3" presetClass="emph" presetSubtype="2" fill="hold" nodeType="withEffect">
                                  <p:stCondLst>
                                    <p:cond delay="1900"/>
                                  </p:stCondLst>
                                  <p:childTnLst>
                                    <p:animClr clrSpc="rgb" dir="cw">
                                      <p:cBhvr override="childStyle">
                                        <p:cTn id="52" dur="2000" fill="hold"/>
                                        <p:tgtEl>
                                          <p:spTgt spid="17">
                                            <p:txEl>
                                              <p:pRg st="0" end="0"/>
                                            </p:txEl>
                                          </p:spTgt>
                                        </p:tgtEl>
                                        <p:attrNameLst>
                                          <p:attrName>style.color</p:attrName>
                                        </p:attrNameLst>
                                      </p:cBhvr>
                                      <p:to>
                                        <a:srgbClr val="000000"/>
                                      </p:to>
                                    </p:animClr>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5" grpId="0" animBg="1"/>
      <p:bldP spid="16" grpId="0" animBg="1"/>
      <p:bldP spid="17" grpId="0" animBg="1"/>
      <p:bldP spid="19"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06815" y="6044341"/>
            <a:ext cx="3645405" cy="729047"/>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功徳</a:t>
            </a:r>
          </a:p>
        </p:txBody>
      </p:sp>
      <p:sp>
        <p:nvSpPr>
          <p:cNvPr id="9" name="正方形/長方形 8"/>
          <p:cNvSpPr/>
          <p:nvPr/>
        </p:nvSpPr>
        <p:spPr>
          <a:xfrm>
            <a:off x="2906815" y="5336606"/>
            <a:ext cx="3645405" cy="707624"/>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功徳</a:t>
            </a:r>
          </a:p>
        </p:txBody>
      </p:sp>
      <p:sp>
        <p:nvSpPr>
          <p:cNvPr id="10" name="上矢印 9"/>
          <p:cNvSpPr/>
          <p:nvPr/>
        </p:nvSpPr>
        <p:spPr>
          <a:xfrm>
            <a:off x="3446872" y="2389667"/>
            <a:ext cx="2565285" cy="1531692"/>
          </a:xfrm>
          <a:prstGeom prst="upArrow">
            <a:avLst>
              <a:gd name="adj1" fmla="val 50000"/>
              <a:gd name="adj2" fmla="val 51636"/>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1" name="楕円 10"/>
          <p:cNvSpPr/>
          <p:nvPr/>
        </p:nvSpPr>
        <p:spPr>
          <a:xfrm>
            <a:off x="2299244" y="859497"/>
            <a:ext cx="4860540" cy="153017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tx1"/>
                </a:solidFill>
                <a:latin typeface="游ゴシック" panose="020B0400000000000000" pitchFamily="50" charset="-128"/>
                <a:ea typeface="游ゴシック" panose="020B0400000000000000" pitchFamily="50" charset="-128"/>
              </a:rPr>
              <a:t>さとり</a:t>
            </a:r>
            <a:endParaRPr kumimoji="1" lang="en-US" altLang="ja-JP" sz="5400" b="1" dirty="0">
              <a:solidFill>
                <a:schemeClr val="tx1"/>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251519" y="104398"/>
            <a:ext cx="3825426" cy="707886"/>
          </a:xfrm>
          <a:prstGeom prst="rect">
            <a:avLst/>
          </a:prstGeom>
          <a:solidFill>
            <a:schemeClr val="tx1"/>
          </a:solidFill>
          <a:ln w="34925">
            <a:solidFill>
              <a:schemeClr val="tx1"/>
            </a:solidFill>
          </a:ln>
        </p:spPr>
        <p:txBody>
          <a:bodyPr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自力修行の構造</a:t>
            </a:r>
          </a:p>
        </p:txBody>
      </p:sp>
      <p:sp>
        <p:nvSpPr>
          <p:cNvPr id="16" name="正方形/長方形 15"/>
          <p:cNvSpPr/>
          <p:nvPr/>
        </p:nvSpPr>
        <p:spPr>
          <a:xfrm>
            <a:off x="2906815" y="4628983"/>
            <a:ext cx="3645405" cy="707624"/>
          </a:xfrm>
          <a:prstGeom prst="rect">
            <a:avLst/>
          </a:prstGeom>
          <a:solidFill>
            <a:schemeClr val="accent5">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功徳</a:t>
            </a:r>
          </a:p>
        </p:txBody>
      </p:sp>
      <p:sp>
        <p:nvSpPr>
          <p:cNvPr id="17" name="正方形/長方形 16"/>
          <p:cNvSpPr/>
          <p:nvPr/>
        </p:nvSpPr>
        <p:spPr>
          <a:xfrm>
            <a:off x="2906815" y="3921359"/>
            <a:ext cx="3645405" cy="707624"/>
          </a:xfrm>
          <a:prstGeom prst="rect">
            <a:avLst/>
          </a:prstGeom>
          <a:solidFill>
            <a:schemeClr val="accent5">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功徳</a:t>
            </a:r>
          </a:p>
        </p:txBody>
      </p:sp>
    </p:spTree>
    <p:extLst>
      <p:ext uri="{BB962C8B-B14F-4D97-AF65-F5344CB8AC3E}">
        <p14:creationId xmlns:p14="http://schemas.microsoft.com/office/powerpoint/2010/main" val="22787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06815" y="6044341"/>
            <a:ext cx="3645405" cy="729047"/>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功徳</a:t>
            </a:r>
          </a:p>
        </p:txBody>
      </p:sp>
      <p:sp>
        <p:nvSpPr>
          <p:cNvPr id="9" name="正方形/長方形 8"/>
          <p:cNvSpPr/>
          <p:nvPr/>
        </p:nvSpPr>
        <p:spPr>
          <a:xfrm>
            <a:off x="2906815" y="5336606"/>
            <a:ext cx="3645405" cy="707624"/>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功徳</a:t>
            </a:r>
          </a:p>
        </p:txBody>
      </p:sp>
      <p:sp>
        <p:nvSpPr>
          <p:cNvPr id="10" name="上矢印 9"/>
          <p:cNvSpPr/>
          <p:nvPr/>
        </p:nvSpPr>
        <p:spPr>
          <a:xfrm>
            <a:off x="3446872" y="2389667"/>
            <a:ext cx="2565285" cy="1531692"/>
          </a:xfrm>
          <a:prstGeom prst="upArrow">
            <a:avLst>
              <a:gd name="adj1" fmla="val 50000"/>
              <a:gd name="adj2" fmla="val 51636"/>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1" name="楕円 10"/>
          <p:cNvSpPr/>
          <p:nvPr/>
        </p:nvSpPr>
        <p:spPr>
          <a:xfrm>
            <a:off x="2299244" y="859497"/>
            <a:ext cx="4860540" cy="153017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tx1"/>
                </a:solidFill>
                <a:latin typeface="游ゴシック" panose="020B0400000000000000" pitchFamily="50" charset="-128"/>
                <a:ea typeface="游ゴシック" panose="020B0400000000000000" pitchFamily="50" charset="-128"/>
              </a:rPr>
              <a:t>さとり</a:t>
            </a:r>
            <a:endParaRPr kumimoji="1" lang="en-US" altLang="ja-JP" sz="5400" b="1" dirty="0">
              <a:solidFill>
                <a:schemeClr val="tx1"/>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251519" y="104398"/>
            <a:ext cx="3825426" cy="707886"/>
          </a:xfrm>
          <a:prstGeom prst="rect">
            <a:avLst/>
          </a:prstGeom>
          <a:solidFill>
            <a:schemeClr val="tx1"/>
          </a:solidFill>
          <a:ln w="34925">
            <a:solidFill>
              <a:schemeClr val="tx1"/>
            </a:solidFill>
          </a:ln>
        </p:spPr>
        <p:txBody>
          <a:bodyPr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自力修行の構造</a:t>
            </a:r>
          </a:p>
        </p:txBody>
      </p:sp>
      <p:sp>
        <p:nvSpPr>
          <p:cNvPr id="16" name="正方形/長方形 15"/>
          <p:cNvSpPr/>
          <p:nvPr/>
        </p:nvSpPr>
        <p:spPr>
          <a:xfrm>
            <a:off x="2906815" y="4628983"/>
            <a:ext cx="3645405" cy="707624"/>
          </a:xfrm>
          <a:prstGeom prst="rect">
            <a:avLst/>
          </a:prstGeom>
          <a:solidFill>
            <a:schemeClr val="accent5">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功徳</a:t>
            </a:r>
          </a:p>
        </p:txBody>
      </p:sp>
      <p:sp>
        <p:nvSpPr>
          <p:cNvPr id="17" name="正方形/長方形 16"/>
          <p:cNvSpPr/>
          <p:nvPr/>
        </p:nvSpPr>
        <p:spPr>
          <a:xfrm>
            <a:off x="2906815" y="3921359"/>
            <a:ext cx="3645405" cy="707624"/>
          </a:xfrm>
          <a:prstGeom prst="rect">
            <a:avLst/>
          </a:prstGeom>
          <a:solidFill>
            <a:schemeClr val="accent5">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功徳</a:t>
            </a:r>
          </a:p>
        </p:txBody>
      </p:sp>
      <p:sp>
        <p:nvSpPr>
          <p:cNvPr id="12" name="テキスト ボックス 11">
            <a:extLst>
              <a:ext uri="{FF2B5EF4-FFF2-40B4-BE49-F238E27FC236}">
                <a16:creationId xmlns:a16="http://schemas.microsoft.com/office/drawing/2014/main" id="{02438B74-91DC-40D7-9026-2B119B9AF41A}"/>
              </a:ext>
            </a:extLst>
          </p:cNvPr>
          <p:cNvSpPr txBox="1"/>
          <p:nvPr/>
        </p:nvSpPr>
        <p:spPr>
          <a:xfrm>
            <a:off x="7248450" y="773257"/>
            <a:ext cx="1846659" cy="5806093"/>
          </a:xfrm>
          <a:prstGeom prst="rect">
            <a:avLst/>
          </a:prstGeom>
          <a:solidFill>
            <a:schemeClr val="accent6">
              <a:lumMod val="50000"/>
            </a:schemeClr>
          </a:solidFill>
          <a:ln w="38100">
            <a:solidFill>
              <a:srgbClr val="FF0000"/>
            </a:solidFill>
          </a:ln>
        </p:spPr>
        <p:txBody>
          <a:bodyPr vert="eaVert" wrap="square" rtlCol="0">
            <a:spAutoFit/>
          </a:bodyPr>
          <a:lstStyle/>
          <a:p>
            <a:r>
              <a:rPr kumimoji="1" lang="ja-JP" altLang="en-US" sz="3600" b="1" dirty="0">
                <a:solidFill>
                  <a:schemeClr val="bg1"/>
                </a:solidFill>
                <a:latin typeface="游ゴシック" panose="020B0400000000000000" pitchFamily="50" charset="-128"/>
                <a:ea typeface="游ゴシック" panose="020B0400000000000000" pitchFamily="50" charset="-128"/>
              </a:rPr>
              <a:t>末法という時代</a:t>
            </a:r>
            <a:r>
              <a:rPr lang="ja-JP" altLang="en-US" sz="3600" b="1" dirty="0">
                <a:solidFill>
                  <a:schemeClr val="bg1"/>
                </a:solidFill>
                <a:latin typeface="游ゴシック" panose="020B0400000000000000" pitchFamily="50" charset="-128"/>
                <a:ea typeface="游ゴシック" panose="020B0400000000000000" pitchFamily="50" charset="-128"/>
              </a:rPr>
              <a:t>、</a:t>
            </a:r>
            <a:r>
              <a:rPr kumimoji="1" lang="ja-JP" altLang="en-US" sz="3600" b="1" dirty="0">
                <a:solidFill>
                  <a:schemeClr val="bg1"/>
                </a:solidFill>
                <a:latin typeface="游ゴシック" panose="020B0400000000000000" pitchFamily="50" charset="-128"/>
                <a:ea typeface="游ゴシック" panose="020B0400000000000000" pitchFamily="50" charset="-128"/>
              </a:rPr>
              <a:t>修行者の能力等から考えて、自力でさとりに至ることは難しい。</a:t>
            </a:r>
          </a:p>
        </p:txBody>
      </p:sp>
      <p:sp>
        <p:nvSpPr>
          <p:cNvPr id="13" name="テキスト ボックス 12">
            <a:extLst>
              <a:ext uri="{FF2B5EF4-FFF2-40B4-BE49-F238E27FC236}">
                <a16:creationId xmlns:a16="http://schemas.microsoft.com/office/drawing/2014/main" id="{5E60B186-59E1-40DB-A72C-1CEB00ABE246}"/>
              </a:ext>
            </a:extLst>
          </p:cNvPr>
          <p:cNvSpPr txBox="1"/>
          <p:nvPr/>
        </p:nvSpPr>
        <p:spPr>
          <a:xfrm>
            <a:off x="701570" y="1383405"/>
            <a:ext cx="1107996" cy="1760159"/>
          </a:xfrm>
          <a:prstGeom prst="rect">
            <a:avLst/>
          </a:prstGeom>
          <a:blipFill>
            <a:blip r:embed="rId3"/>
            <a:tile tx="0" ty="0" sx="100000" sy="100000" flip="none" algn="tl"/>
          </a:blipFill>
          <a:ln w="28575">
            <a:solidFill>
              <a:srgbClr val="FF0000"/>
            </a:solidFill>
          </a:ln>
        </p:spPr>
        <p:txBody>
          <a:bodyPr vert="eaVert" wrap="square" rtlCol="0">
            <a:spAutoFit/>
          </a:bodyPr>
          <a:lstStyle/>
          <a:p>
            <a:r>
              <a:rPr kumimoji="1" lang="ja-JP" altLang="en-US" sz="6000" b="1" dirty="0">
                <a:solidFill>
                  <a:srgbClr val="FF0000"/>
                </a:solidFill>
                <a:latin typeface="游ゴシック" panose="020B0400000000000000" pitchFamily="50" charset="-128"/>
                <a:ea typeface="游ゴシック" panose="020B0400000000000000" pitchFamily="50" charset="-128"/>
              </a:rPr>
              <a:t>信心</a:t>
            </a:r>
          </a:p>
        </p:txBody>
      </p:sp>
      <p:sp>
        <p:nvSpPr>
          <p:cNvPr id="14" name="円/楕円 13">
            <a:extLst>
              <a:ext uri="{FF2B5EF4-FFF2-40B4-BE49-F238E27FC236}">
                <a16:creationId xmlns:a16="http://schemas.microsoft.com/office/drawing/2014/main" id="{B0C0899B-6D16-4C62-BA7D-A8573652563F}"/>
              </a:ext>
            </a:extLst>
          </p:cNvPr>
          <p:cNvSpPr/>
          <p:nvPr/>
        </p:nvSpPr>
        <p:spPr>
          <a:xfrm>
            <a:off x="645076" y="3257500"/>
            <a:ext cx="1220984" cy="1153089"/>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FF0000"/>
                </a:solidFill>
                <a:latin typeface="游ゴシック" panose="020B0400000000000000" pitchFamily="50" charset="-128"/>
                <a:ea typeface="游ゴシック" panose="020B0400000000000000" pitchFamily="50" charset="-128"/>
              </a:rPr>
              <a:t>浅</a:t>
            </a:r>
          </a:p>
        </p:txBody>
      </p:sp>
      <p:sp>
        <p:nvSpPr>
          <p:cNvPr id="18" name="テキスト ボックス 17">
            <a:extLst>
              <a:ext uri="{FF2B5EF4-FFF2-40B4-BE49-F238E27FC236}">
                <a16:creationId xmlns:a16="http://schemas.microsoft.com/office/drawing/2014/main" id="{0CD8C110-8AF4-41F6-9CD4-F4E9318B101A}"/>
              </a:ext>
            </a:extLst>
          </p:cNvPr>
          <p:cNvSpPr txBox="1"/>
          <p:nvPr/>
        </p:nvSpPr>
        <p:spPr>
          <a:xfrm>
            <a:off x="791580" y="-828770"/>
            <a:ext cx="6867255" cy="9325630"/>
          </a:xfrm>
          <a:prstGeom prst="rect">
            <a:avLst/>
          </a:prstGeom>
          <a:noFill/>
        </p:spPr>
        <p:txBody>
          <a:bodyPr wrap="square" rtlCol="0">
            <a:spAutoFit/>
          </a:bodyPr>
          <a:lstStyle/>
          <a:p>
            <a:r>
              <a:rPr kumimoji="1" lang="en-US" altLang="ja-JP" sz="60000" dirty="0">
                <a:solidFill>
                  <a:srgbClr val="FF0000"/>
                </a:solidFill>
                <a:latin typeface="游ゴシック" panose="020B0400000000000000" pitchFamily="50" charset="-128"/>
                <a:ea typeface="游ゴシック" panose="020B0400000000000000" pitchFamily="50" charset="-128"/>
              </a:rPr>
              <a:t>×</a:t>
            </a:r>
            <a:endParaRPr kumimoji="1" lang="ja-JP" altLang="en-US" sz="60000"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6665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900" fill="hold"/>
                                        <p:tgtEl>
                                          <p:spTgt spid="18"/>
                                        </p:tgtEl>
                                        <p:attrNameLst>
                                          <p:attrName>ppt_w</p:attrName>
                                        </p:attrNameLst>
                                      </p:cBhvr>
                                      <p:tavLst>
                                        <p:tav tm="0">
                                          <p:val>
                                            <p:fltVal val="0"/>
                                          </p:val>
                                        </p:tav>
                                        <p:tav tm="100000">
                                          <p:val>
                                            <p:strVal val="#ppt_w"/>
                                          </p:val>
                                        </p:tav>
                                      </p:tavLst>
                                    </p:anim>
                                    <p:anim calcmode="lin" valueType="num">
                                      <p:cBhvr>
                                        <p:cTn id="8" dur="900" fill="hold"/>
                                        <p:tgtEl>
                                          <p:spTgt spid="18"/>
                                        </p:tgtEl>
                                        <p:attrNameLst>
                                          <p:attrName>ppt_h</p:attrName>
                                        </p:attrNameLst>
                                      </p:cBhvr>
                                      <p:tavLst>
                                        <p:tav tm="0">
                                          <p:val>
                                            <p:fltVal val="0"/>
                                          </p:val>
                                        </p:tav>
                                        <p:tav tm="100000">
                                          <p:val>
                                            <p:strVal val="#ppt_h"/>
                                          </p:val>
                                        </p:tav>
                                      </p:tavLst>
                                    </p:anim>
                                    <p:animEffect transition="in" filter="fade">
                                      <p:cBhvr>
                                        <p:cTn id="9" dur="9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45"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anim calcmode="lin" valueType="num">
                                      <p:cBhvr>
                                        <p:cTn id="24" dur="2000" fill="hold"/>
                                        <p:tgtEl>
                                          <p:spTgt spid="14"/>
                                        </p:tgtEl>
                                        <p:attrNameLst>
                                          <p:attrName>ppt_w</p:attrName>
                                        </p:attrNameLst>
                                      </p:cBhvr>
                                      <p:tavLst>
                                        <p:tav tm="0" fmla="#ppt_w*sin(2.5*pi*$)">
                                          <p:val>
                                            <p:fltVal val="0"/>
                                          </p:val>
                                        </p:tav>
                                        <p:tav tm="100000">
                                          <p:val>
                                            <p:fltVal val="1"/>
                                          </p:val>
                                        </p:tav>
                                      </p:tavLst>
                                    </p:anim>
                                    <p:anim calcmode="lin" valueType="num">
                                      <p:cBhvr>
                                        <p:cTn id="25"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下矢印 20"/>
          <p:cNvSpPr/>
          <p:nvPr/>
        </p:nvSpPr>
        <p:spPr>
          <a:xfrm>
            <a:off x="251519" y="2303875"/>
            <a:ext cx="4140461" cy="1485165"/>
          </a:xfrm>
          <a:prstGeom prst="downArrow">
            <a:avLst/>
          </a:prstGeom>
          <a:solidFill>
            <a:srgbClr val="FFFF00"/>
          </a:solidFill>
          <a:ln>
            <a:solidFill>
              <a:srgbClr val="FF000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はたらき</a:t>
            </a:r>
            <a:endParaRPr kumimoji="1" lang="en-US" altLang="ja-JP" sz="3600" b="1" dirty="0">
              <a:solidFill>
                <a:schemeClr val="tx1"/>
              </a:solidFill>
              <a:latin typeface="游ゴシック" panose="020B0400000000000000" pitchFamily="50" charset="-128"/>
              <a:ea typeface="游ゴシック" panose="020B0400000000000000" pitchFamily="50" charset="-128"/>
            </a:endParaRPr>
          </a:p>
          <a:p>
            <a:pPr algn="ctr"/>
            <a:r>
              <a:rPr lang="ja-JP" altLang="en-US" sz="2800" b="1" dirty="0">
                <a:solidFill>
                  <a:schemeClr val="tx1"/>
                </a:solidFill>
                <a:latin typeface="游ゴシック" panose="020B0400000000000000" pitchFamily="50" charset="-128"/>
                <a:ea typeface="游ゴシック" panose="020B0400000000000000" pitchFamily="50" charset="-128"/>
              </a:rPr>
              <a:t>（回向）</a:t>
            </a:r>
            <a:endParaRPr kumimoji="1" lang="ja-JP" altLang="en-US" sz="2800" b="1" dirty="0">
              <a:solidFill>
                <a:schemeClr val="tx1"/>
              </a:solidFill>
              <a:latin typeface="游ゴシック" panose="020B0400000000000000" pitchFamily="50" charset="-128"/>
              <a:ea typeface="游ゴシック" panose="020B0400000000000000" pitchFamily="50" charset="-128"/>
            </a:endParaRPr>
          </a:p>
        </p:txBody>
      </p:sp>
      <p:sp>
        <p:nvSpPr>
          <p:cNvPr id="22" name="楕円 10"/>
          <p:cNvSpPr/>
          <p:nvPr/>
        </p:nvSpPr>
        <p:spPr>
          <a:xfrm>
            <a:off x="219674" y="908718"/>
            <a:ext cx="4249155" cy="133335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tx1"/>
                </a:solidFill>
                <a:latin typeface="游ゴシック" panose="020B0400000000000000" pitchFamily="50" charset="-128"/>
                <a:ea typeface="游ゴシック" panose="020B0400000000000000" pitchFamily="50" charset="-128"/>
              </a:rPr>
              <a:t>阿弥陀仏</a:t>
            </a:r>
          </a:p>
        </p:txBody>
      </p:sp>
      <p:sp>
        <p:nvSpPr>
          <p:cNvPr id="26" name="テキスト ボックス 25"/>
          <p:cNvSpPr txBox="1"/>
          <p:nvPr/>
        </p:nvSpPr>
        <p:spPr>
          <a:xfrm>
            <a:off x="251519" y="104398"/>
            <a:ext cx="3780421" cy="707886"/>
          </a:xfrm>
          <a:prstGeom prst="rect">
            <a:avLst/>
          </a:prstGeom>
          <a:solidFill>
            <a:srgbClr val="FFFF00"/>
          </a:solidFill>
          <a:ln w="34925">
            <a:solidFill>
              <a:schemeClr val="tx1"/>
            </a:solidFill>
          </a:ln>
        </p:spPr>
        <p:txBody>
          <a:bodyPr wrap="square" rtlCol="0">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他</a:t>
            </a:r>
            <a:r>
              <a:rPr kumimoji="1" lang="ja-JP" altLang="en-US" sz="4000" b="1" dirty="0">
                <a:solidFill>
                  <a:srgbClr val="FF0000"/>
                </a:solidFill>
                <a:latin typeface="游ゴシック" panose="020B0400000000000000" pitchFamily="50" charset="-128"/>
                <a:ea typeface="游ゴシック" panose="020B0400000000000000" pitchFamily="50" charset="-128"/>
              </a:rPr>
              <a:t>力信心の構造</a:t>
            </a:r>
          </a:p>
        </p:txBody>
      </p:sp>
      <p:sp>
        <p:nvSpPr>
          <p:cNvPr id="28" name="正方形/長方形 27"/>
          <p:cNvSpPr/>
          <p:nvPr/>
        </p:nvSpPr>
        <p:spPr>
          <a:xfrm>
            <a:off x="521550" y="3847710"/>
            <a:ext cx="3645405" cy="30022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lumMod val="95000"/>
                  </a:schemeClr>
                </a:solidFill>
                <a:latin typeface="游ゴシック" panose="020B0400000000000000" pitchFamily="50" charset="-128"/>
                <a:ea typeface="游ゴシック" panose="020B0400000000000000" pitchFamily="50" charset="-128"/>
              </a:rPr>
              <a:t>）</a:t>
            </a:r>
            <a:endParaRPr lang="en-US" altLang="ja-JP" sz="3600" b="1" dirty="0">
              <a:solidFill>
                <a:schemeClr val="bg1">
                  <a:lumMod val="95000"/>
                </a:schemeClr>
              </a:solidFill>
              <a:latin typeface="游ゴシック" panose="020B0400000000000000" pitchFamily="50" charset="-128"/>
              <a:ea typeface="游ゴシック" panose="020B0400000000000000" pitchFamily="50" charset="-128"/>
            </a:endParaRPr>
          </a:p>
        </p:txBody>
      </p:sp>
      <p:sp>
        <p:nvSpPr>
          <p:cNvPr id="34" name="四角形吹き出し 33"/>
          <p:cNvSpPr/>
          <p:nvPr/>
        </p:nvSpPr>
        <p:spPr>
          <a:xfrm>
            <a:off x="5143906" y="3870212"/>
            <a:ext cx="3928594" cy="2957274"/>
          </a:xfrm>
          <a:prstGeom prst="wedgeRectCallout">
            <a:avLst>
              <a:gd name="adj1" fmla="val -76998"/>
              <a:gd name="adj2" fmla="val -1405"/>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a:solidFill>
                  <a:srgbClr val="FFFF00"/>
                </a:solidFill>
                <a:latin typeface="游ゴシック" panose="020B0400000000000000" pitchFamily="50" charset="-128"/>
                <a:ea typeface="游ゴシック" panose="020B0400000000000000" pitchFamily="50" charset="-128"/>
              </a:rPr>
              <a:t>専ら称名念仏を修することで、阿弥陀仏の大慈悲心により、名号に具わった阿弥陀仏の功徳をそのままいただく。</a:t>
            </a:r>
          </a:p>
        </p:txBody>
      </p:sp>
    </p:spTree>
    <p:extLst>
      <p:ext uri="{BB962C8B-B14F-4D97-AF65-F5344CB8AC3E}">
        <p14:creationId xmlns:p14="http://schemas.microsoft.com/office/powerpoint/2010/main" val="221873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animBg="1"/>
      <p:bldP spid="28"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下矢印 20"/>
          <p:cNvSpPr/>
          <p:nvPr/>
        </p:nvSpPr>
        <p:spPr>
          <a:xfrm>
            <a:off x="251519" y="2303875"/>
            <a:ext cx="4140461" cy="1485165"/>
          </a:xfrm>
          <a:prstGeom prst="downArrow">
            <a:avLst/>
          </a:prstGeom>
          <a:solidFill>
            <a:srgbClr val="FFFF00"/>
          </a:solidFill>
          <a:ln>
            <a:solidFill>
              <a:srgbClr val="FF000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3600" b="1" dirty="0">
                <a:solidFill>
                  <a:schemeClr val="tx1"/>
                </a:solidFill>
                <a:latin typeface="游ゴシック" panose="020B0400000000000000" pitchFamily="50" charset="-128"/>
                <a:ea typeface="游ゴシック" panose="020B0400000000000000" pitchFamily="50" charset="-128"/>
              </a:rPr>
              <a:t>はたらき</a:t>
            </a:r>
            <a:endParaRPr kumimoji="1" lang="en-US" altLang="ja-JP" sz="3600" b="1" dirty="0">
              <a:solidFill>
                <a:schemeClr val="tx1"/>
              </a:solidFill>
              <a:latin typeface="游ゴシック" panose="020B0400000000000000" pitchFamily="50" charset="-128"/>
              <a:ea typeface="游ゴシック" panose="020B0400000000000000" pitchFamily="50" charset="-128"/>
            </a:endParaRPr>
          </a:p>
          <a:p>
            <a:pPr algn="ctr"/>
            <a:r>
              <a:rPr lang="ja-JP" altLang="en-US" sz="2800" b="1" dirty="0">
                <a:solidFill>
                  <a:schemeClr val="tx1"/>
                </a:solidFill>
                <a:latin typeface="游ゴシック" panose="020B0400000000000000" pitchFamily="50" charset="-128"/>
                <a:ea typeface="游ゴシック" panose="020B0400000000000000" pitchFamily="50" charset="-128"/>
              </a:rPr>
              <a:t>（回向）</a:t>
            </a:r>
            <a:endParaRPr kumimoji="1" lang="ja-JP" altLang="en-US" sz="2800" b="1" dirty="0">
              <a:solidFill>
                <a:schemeClr val="tx1"/>
              </a:solidFill>
              <a:latin typeface="游ゴシック" panose="020B0400000000000000" pitchFamily="50" charset="-128"/>
              <a:ea typeface="游ゴシック" panose="020B0400000000000000" pitchFamily="50" charset="-128"/>
            </a:endParaRPr>
          </a:p>
        </p:txBody>
      </p:sp>
      <p:sp>
        <p:nvSpPr>
          <p:cNvPr id="22" name="楕円 10"/>
          <p:cNvSpPr/>
          <p:nvPr/>
        </p:nvSpPr>
        <p:spPr>
          <a:xfrm>
            <a:off x="219674" y="908718"/>
            <a:ext cx="4249155" cy="133335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tx1"/>
                </a:solidFill>
                <a:latin typeface="游ゴシック" panose="020B0400000000000000" pitchFamily="50" charset="-128"/>
                <a:ea typeface="游ゴシック" panose="020B0400000000000000" pitchFamily="50" charset="-128"/>
              </a:rPr>
              <a:t>阿弥陀仏</a:t>
            </a:r>
          </a:p>
        </p:txBody>
      </p:sp>
      <p:sp>
        <p:nvSpPr>
          <p:cNvPr id="26" name="テキスト ボックス 25"/>
          <p:cNvSpPr txBox="1"/>
          <p:nvPr/>
        </p:nvSpPr>
        <p:spPr>
          <a:xfrm>
            <a:off x="251519" y="104398"/>
            <a:ext cx="3780421" cy="707886"/>
          </a:xfrm>
          <a:prstGeom prst="rect">
            <a:avLst/>
          </a:prstGeom>
          <a:solidFill>
            <a:srgbClr val="FFFF00"/>
          </a:solidFill>
          <a:ln w="34925">
            <a:solidFill>
              <a:schemeClr val="tx1"/>
            </a:solidFill>
          </a:ln>
        </p:spPr>
        <p:txBody>
          <a:bodyPr wrap="square" rtlCol="0">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他</a:t>
            </a:r>
            <a:r>
              <a:rPr kumimoji="1" lang="ja-JP" altLang="en-US" sz="4000" b="1" dirty="0">
                <a:solidFill>
                  <a:srgbClr val="FF0000"/>
                </a:solidFill>
                <a:latin typeface="游ゴシック" panose="020B0400000000000000" pitchFamily="50" charset="-128"/>
                <a:ea typeface="游ゴシック" panose="020B0400000000000000" pitchFamily="50" charset="-128"/>
              </a:rPr>
              <a:t>力信心の構造</a:t>
            </a:r>
          </a:p>
        </p:txBody>
      </p:sp>
      <p:sp>
        <p:nvSpPr>
          <p:cNvPr id="27" name="楕円 10"/>
          <p:cNvSpPr/>
          <p:nvPr/>
        </p:nvSpPr>
        <p:spPr>
          <a:xfrm>
            <a:off x="4752021" y="610476"/>
            <a:ext cx="4294160" cy="133335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tx1"/>
                </a:solidFill>
                <a:latin typeface="游ゴシック" panose="020B0400000000000000" pitchFamily="50" charset="-128"/>
                <a:ea typeface="游ゴシック" panose="020B0400000000000000" pitchFamily="50" charset="-128"/>
              </a:rPr>
              <a:t>さとり</a:t>
            </a:r>
            <a:r>
              <a:rPr kumimoji="1" lang="ja-JP" altLang="en-US" sz="3200" b="1" dirty="0">
                <a:solidFill>
                  <a:schemeClr val="tx1"/>
                </a:solidFill>
                <a:latin typeface="游ゴシック" panose="020B0400000000000000" pitchFamily="50" charset="-128"/>
                <a:ea typeface="游ゴシック" panose="020B0400000000000000" pitchFamily="50" charset="-128"/>
              </a:rPr>
              <a:t>（浄土往生）</a:t>
            </a:r>
          </a:p>
        </p:txBody>
      </p:sp>
      <p:sp>
        <p:nvSpPr>
          <p:cNvPr id="28" name="正方形/長方形 27"/>
          <p:cNvSpPr/>
          <p:nvPr/>
        </p:nvSpPr>
        <p:spPr>
          <a:xfrm>
            <a:off x="521550" y="3847710"/>
            <a:ext cx="3645405" cy="300227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0" b="1" dirty="0">
                <a:solidFill>
                  <a:schemeClr val="tx1"/>
                </a:solidFill>
                <a:latin typeface="游ゴシック" panose="020B0400000000000000" pitchFamily="50" charset="-128"/>
                <a:ea typeface="游ゴシック" panose="020B0400000000000000" pitchFamily="50" charset="-128"/>
              </a:rPr>
              <a:t>功徳</a:t>
            </a:r>
            <a:endParaRPr lang="en-US" altLang="ja-JP" sz="12000" b="1" dirty="0">
              <a:solidFill>
                <a:schemeClr val="tx1"/>
              </a:solidFill>
              <a:latin typeface="游ゴシック" panose="020B0400000000000000" pitchFamily="50" charset="-128"/>
              <a:ea typeface="游ゴシック" panose="020B0400000000000000" pitchFamily="50" charset="-128"/>
            </a:endParaRPr>
          </a:p>
        </p:txBody>
      </p:sp>
      <p:sp>
        <p:nvSpPr>
          <p:cNvPr id="6" name="上矢印 5"/>
          <p:cNvSpPr/>
          <p:nvPr/>
        </p:nvSpPr>
        <p:spPr>
          <a:xfrm rot="2926701">
            <a:off x="4487108" y="1498453"/>
            <a:ext cx="1699607" cy="2845611"/>
          </a:xfrm>
          <a:prstGeom prst="up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32" name="テキスト ボックス 31"/>
          <p:cNvSpPr txBox="1"/>
          <p:nvPr/>
        </p:nvSpPr>
        <p:spPr>
          <a:xfrm>
            <a:off x="7317305" y="3046457"/>
            <a:ext cx="1107996" cy="1665185"/>
          </a:xfrm>
          <a:prstGeom prst="rect">
            <a:avLst/>
          </a:prstGeom>
          <a:blipFill>
            <a:blip r:embed="rId3"/>
            <a:tile tx="0" ty="0" sx="100000" sy="100000" flip="none" algn="tl"/>
          </a:blipFill>
          <a:ln w="28575">
            <a:solidFill>
              <a:srgbClr val="FF0000"/>
            </a:solidFill>
          </a:ln>
        </p:spPr>
        <p:txBody>
          <a:bodyPr vert="eaVert" wrap="square" rtlCol="0">
            <a:spAutoFit/>
          </a:bodyPr>
          <a:lstStyle/>
          <a:p>
            <a:r>
              <a:rPr kumimoji="1" lang="ja-JP" altLang="en-US" sz="6000" b="1" dirty="0">
                <a:solidFill>
                  <a:srgbClr val="FF0000"/>
                </a:solidFill>
                <a:latin typeface="游ゴシック" panose="020B0400000000000000" pitchFamily="50" charset="-128"/>
                <a:ea typeface="游ゴシック" panose="020B0400000000000000" pitchFamily="50" charset="-128"/>
              </a:rPr>
              <a:t>信心</a:t>
            </a:r>
          </a:p>
        </p:txBody>
      </p:sp>
      <p:sp>
        <p:nvSpPr>
          <p:cNvPr id="33" name="円/楕円 32"/>
          <p:cNvSpPr/>
          <p:nvPr/>
        </p:nvSpPr>
        <p:spPr>
          <a:xfrm>
            <a:off x="7260811" y="4869160"/>
            <a:ext cx="1220984" cy="1153089"/>
          </a:xfrm>
          <a:prstGeom prst="ellipse">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rgbClr val="FF0000"/>
                </a:solidFill>
                <a:latin typeface="游ゴシック" panose="020B0400000000000000" pitchFamily="50" charset="-128"/>
                <a:ea typeface="游ゴシック" panose="020B0400000000000000" pitchFamily="50" charset="-128"/>
              </a:rPr>
              <a:t>深</a:t>
            </a:r>
          </a:p>
        </p:txBody>
      </p:sp>
    </p:spTree>
    <p:extLst>
      <p:ext uri="{BB962C8B-B14F-4D97-AF65-F5344CB8AC3E}">
        <p14:creationId xmlns:p14="http://schemas.microsoft.com/office/powerpoint/2010/main" val="57035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par>
                          <p:cTn id="17" fill="hold">
                            <p:stCondLst>
                              <p:cond delay="500"/>
                            </p:stCondLst>
                            <p:childTnLst>
                              <p:par>
                                <p:cTn id="18" presetID="45"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000"/>
                                        <p:tgtEl>
                                          <p:spTgt spid="33"/>
                                        </p:tgtEl>
                                      </p:cBhvr>
                                    </p:animEffect>
                                    <p:anim calcmode="lin" valueType="num">
                                      <p:cBhvr>
                                        <p:cTn id="21" dur="2000" fill="hold"/>
                                        <p:tgtEl>
                                          <p:spTgt spid="33"/>
                                        </p:tgtEl>
                                        <p:attrNameLst>
                                          <p:attrName>ppt_w</p:attrName>
                                        </p:attrNameLst>
                                      </p:cBhvr>
                                      <p:tavLst>
                                        <p:tav tm="0" fmla="#ppt_w*sin(2.5*pi*$)">
                                          <p:val>
                                            <p:fltVal val="0"/>
                                          </p:val>
                                        </p:tav>
                                        <p:tav tm="100000">
                                          <p:val>
                                            <p:fltVal val="1"/>
                                          </p:val>
                                        </p:tav>
                                      </p:tavLst>
                                    </p:anim>
                                    <p:anim calcmode="lin" valueType="num">
                                      <p:cBhvr>
                                        <p:cTn id="22"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32"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7667808" y="314125"/>
            <a:ext cx="1476191" cy="830997"/>
          </a:xfrm>
          <a:prstGeom prst="rect">
            <a:avLst/>
          </a:prstGeom>
          <a:solidFill>
            <a:schemeClr val="bg1"/>
          </a:solidFill>
        </p:spPr>
        <p:txBody>
          <a:bodyPr wrap="square" rtlCol="0">
            <a:spAutoFit/>
          </a:bodyPr>
          <a:lstStyle/>
          <a:p>
            <a:r>
              <a:rPr kumimoji="1" lang="en-US" altLang="ja-JP" sz="4800" b="1" dirty="0">
                <a:latin typeface="游ゴシック" panose="020B0400000000000000" pitchFamily="50" charset="-128"/>
                <a:ea typeface="游ゴシック" panose="020B0400000000000000" pitchFamily="50" charset="-128"/>
              </a:rPr>
              <a:t>104</a:t>
            </a:r>
            <a:endParaRPr kumimoji="1" lang="ja-JP" altLang="en-US" sz="4800" b="1" dirty="0">
              <a:latin typeface="游ゴシック" panose="020B0400000000000000" pitchFamily="50" charset="-128"/>
              <a:ea typeface="游ゴシック" panose="020B0400000000000000" pitchFamily="50" charset="-128"/>
            </a:endParaRPr>
          </a:p>
        </p:txBody>
      </p:sp>
      <p:sp>
        <p:nvSpPr>
          <p:cNvPr id="10" name="正方形/長方形 9"/>
          <p:cNvSpPr/>
          <p:nvPr/>
        </p:nvSpPr>
        <p:spPr>
          <a:xfrm>
            <a:off x="7773475" y="1224320"/>
            <a:ext cx="923330" cy="4401405"/>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報化二土正弁立</a:t>
            </a:r>
          </a:p>
        </p:txBody>
      </p:sp>
      <p:sp>
        <p:nvSpPr>
          <p:cNvPr id="13" name="正方形/長方形 12"/>
          <p:cNvSpPr/>
          <p:nvPr/>
        </p:nvSpPr>
        <p:spPr>
          <a:xfrm>
            <a:off x="7902369" y="1232275"/>
            <a:ext cx="675075" cy="25237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2" name="正方形/長方形 11"/>
          <p:cNvSpPr/>
          <p:nvPr/>
        </p:nvSpPr>
        <p:spPr>
          <a:xfrm>
            <a:off x="3896925" y="53890"/>
            <a:ext cx="3262432" cy="6705744"/>
          </a:xfrm>
          <a:prstGeom prst="rect">
            <a:avLst/>
          </a:prstGeom>
          <a:solidFill>
            <a:schemeClr val="bg1"/>
          </a:solidFill>
          <a:ln w="3810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・報化二土</a:t>
            </a:r>
            <a:r>
              <a:rPr lang="en-US" altLang="ja-JP" sz="4000" b="1" dirty="0">
                <a:solidFill>
                  <a:srgbClr val="FF0000"/>
                </a:solidFill>
                <a:latin typeface="游ゴシック" panose="020B0400000000000000" pitchFamily="50" charset="-128"/>
                <a:ea typeface="游ゴシック" panose="020B0400000000000000" pitchFamily="50" charset="-128"/>
              </a:rPr>
              <a:t>…</a:t>
            </a:r>
          </a:p>
          <a:p>
            <a:r>
              <a:rPr lang="ja-JP" altLang="en-US" sz="4000" b="1" dirty="0">
                <a:latin typeface="游ゴシック" panose="020B0400000000000000" pitchFamily="50" charset="-128"/>
                <a:ea typeface="游ゴシック" panose="020B0400000000000000" pitchFamily="50" charset="-128"/>
              </a:rPr>
              <a:t>　願に報いて建立された真実</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の浄土である</a:t>
            </a:r>
            <a:r>
              <a:rPr lang="ja-JP" altLang="en-US" sz="4000" b="1" dirty="0">
                <a:solidFill>
                  <a:srgbClr val="FF0000"/>
                </a:solidFill>
                <a:latin typeface="游ゴシック" panose="020B0400000000000000" pitchFamily="50" charset="-128"/>
                <a:ea typeface="游ゴシック" panose="020B0400000000000000" pitchFamily="50" charset="-128"/>
              </a:rPr>
              <a:t>報土</a:t>
            </a:r>
            <a:r>
              <a:rPr lang="ja-JP" altLang="en-US" sz="4000" b="1" dirty="0">
                <a:latin typeface="游ゴシック" panose="020B0400000000000000" pitchFamily="50" charset="-128"/>
                <a:ea typeface="游ゴシック" panose="020B0400000000000000" pitchFamily="50" charset="-128"/>
              </a:rPr>
              <a:t>と、仮に</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設けられた方便の浄土で</a:t>
            </a:r>
            <a:r>
              <a:rPr lang="ja-JP" altLang="en-US" sz="4000" b="1" dirty="0" err="1">
                <a:latin typeface="游ゴシック" panose="020B0400000000000000" pitchFamily="50" charset="-128"/>
                <a:ea typeface="游ゴシック" panose="020B0400000000000000" pitchFamily="50" charset="-128"/>
              </a:rPr>
              <a:t>あ</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a:t>
            </a:r>
            <a:r>
              <a:rPr lang="ja-JP" altLang="en-US" sz="4000" b="1" dirty="0" err="1">
                <a:latin typeface="游ゴシック" panose="020B0400000000000000" pitchFamily="50" charset="-128"/>
                <a:ea typeface="游ゴシック" panose="020B0400000000000000" pitchFamily="50" charset="-128"/>
              </a:rPr>
              <a:t>る</a:t>
            </a:r>
            <a:r>
              <a:rPr lang="ja-JP" altLang="en-US" sz="4000" b="1" dirty="0" err="1">
                <a:solidFill>
                  <a:srgbClr val="FF0000"/>
                </a:solidFill>
                <a:latin typeface="游ゴシック" panose="020B0400000000000000" pitchFamily="50" charset="-128"/>
                <a:ea typeface="游ゴシック" panose="020B0400000000000000" pitchFamily="50" charset="-128"/>
              </a:rPr>
              <a:t>化</a:t>
            </a:r>
            <a:r>
              <a:rPr lang="ja-JP" altLang="en-US" sz="4000" b="1" dirty="0">
                <a:solidFill>
                  <a:srgbClr val="FF0000"/>
                </a:solidFill>
                <a:latin typeface="游ゴシック" panose="020B0400000000000000" pitchFamily="50" charset="-128"/>
                <a:ea typeface="游ゴシック" panose="020B0400000000000000" pitchFamily="50" charset="-128"/>
              </a:rPr>
              <a:t>土</a:t>
            </a:r>
            <a:r>
              <a:rPr lang="ja-JP" altLang="en-US" sz="4000" b="1" dirty="0">
                <a:latin typeface="游ゴシック" panose="020B0400000000000000" pitchFamily="50" charset="-128"/>
                <a:ea typeface="游ゴシック" panose="020B0400000000000000" pitchFamily="50" charset="-128"/>
              </a:rPr>
              <a:t>という二種の浄土。</a:t>
            </a:r>
          </a:p>
        </p:txBody>
      </p:sp>
      <p:sp>
        <p:nvSpPr>
          <p:cNvPr id="2" name="テキスト ボックス 1"/>
          <p:cNvSpPr txBox="1"/>
          <p:nvPr/>
        </p:nvSpPr>
        <p:spPr>
          <a:xfrm>
            <a:off x="656565" y="188640"/>
            <a:ext cx="2893100" cy="6435450"/>
          </a:xfrm>
          <a:prstGeom prst="rect">
            <a:avLst/>
          </a:prstGeom>
          <a:solidFill>
            <a:srgbClr val="002060"/>
          </a:solidFill>
        </p:spPr>
        <p:txBody>
          <a:bodyPr vert="eaVert" wrap="square" rtlCol="0">
            <a:spAutoFit/>
          </a:bodyPr>
          <a:lstStyle/>
          <a:p>
            <a:r>
              <a:rPr lang="ja-JP" altLang="en-US" sz="4400" b="1" dirty="0">
                <a:solidFill>
                  <a:schemeClr val="bg1"/>
                </a:solidFill>
                <a:latin typeface="游ゴシック" panose="020B0400000000000000" pitchFamily="50" charset="-128"/>
                <a:ea typeface="游ゴシック" panose="020B0400000000000000" pitchFamily="50" charset="-128"/>
              </a:rPr>
              <a:t>念仏一つをもっぱら修める他力の信心は深く、報土に往生できると明らかに示された。</a:t>
            </a:r>
          </a:p>
        </p:txBody>
      </p:sp>
    </p:spTree>
    <p:extLst>
      <p:ext uri="{BB962C8B-B14F-4D97-AF65-F5344CB8AC3E}">
        <p14:creationId xmlns:p14="http://schemas.microsoft.com/office/powerpoint/2010/main" val="416237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100"/>
                                        <p:tgtEl>
                                          <p:spTgt spid="13"/>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2"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正方形/長方形 3"/>
          <p:cNvSpPr/>
          <p:nvPr/>
        </p:nvSpPr>
        <p:spPr>
          <a:xfrm>
            <a:off x="5213249" y="53624"/>
            <a:ext cx="3831818" cy="6705745"/>
          </a:xfrm>
          <a:prstGeom prst="rect">
            <a:avLst/>
          </a:prstGeom>
          <a:solidFill>
            <a:schemeClr val="accent3">
              <a:lumMod val="60000"/>
              <a:lumOff val="40000"/>
            </a:schemeClr>
          </a:solidFill>
          <a:ln w="38100">
            <a:solidFill>
              <a:srgbClr val="0070C0"/>
            </a:solidFill>
          </a:ln>
        </p:spPr>
        <p:txBody>
          <a:bodyPr vert="eaVert" wrap="square">
            <a:spAutoFit/>
          </a:bodyPr>
          <a:lstStyle/>
          <a:p>
            <a:r>
              <a:rPr lang="ja-JP" altLang="en-US" sz="4000" b="1" dirty="0">
                <a:latin typeface="游ゴシック" panose="020B0400000000000000" pitchFamily="50" charset="-128"/>
                <a:ea typeface="游ゴシック" panose="020B0400000000000000" pitchFamily="50" charset="-128"/>
              </a:rPr>
              <a:t>専修のひとを</a:t>
            </a:r>
            <a:r>
              <a:rPr lang="ja-JP" altLang="en-US" sz="4000" b="1" dirty="0" err="1">
                <a:latin typeface="游ゴシック" panose="020B0400000000000000" pitchFamily="50" charset="-128"/>
                <a:ea typeface="游ゴシック" panose="020B0400000000000000" pitchFamily="50" charset="-128"/>
              </a:rPr>
              <a:t>ほむるには</a:t>
            </a:r>
            <a:r>
              <a:rPr lang="ja-JP" altLang="en-US" sz="4000" b="1" dirty="0">
                <a:latin typeface="游ゴシック" panose="020B0400000000000000" pitchFamily="50" charset="-128"/>
                <a:ea typeface="游ゴシック" panose="020B0400000000000000" pitchFamily="50" charset="-128"/>
              </a:rPr>
              <a:t>　　</a:t>
            </a:r>
            <a:endParaRPr lang="en-US" altLang="ja-JP"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千</a:t>
            </a:r>
            <a:r>
              <a:rPr lang="ja-JP" altLang="en-US" sz="4000" b="1" dirty="0" err="1">
                <a:latin typeface="游ゴシック" panose="020B0400000000000000" pitchFamily="50" charset="-128"/>
                <a:ea typeface="游ゴシック" panose="020B0400000000000000" pitchFamily="50" charset="-128"/>
              </a:rPr>
              <a:t>無一失とをし</a:t>
            </a:r>
            <a:r>
              <a:rPr lang="ja-JP" altLang="en-US" sz="4000" b="1" dirty="0">
                <a:latin typeface="游ゴシック" panose="020B0400000000000000" pitchFamily="50" charset="-128"/>
                <a:ea typeface="游ゴシック" panose="020B0400000000000000" pitchFamily="50" charset="-128"/>
              </a:rPr>
              <a:t>へたり</a:t>
            </a: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雑修のひとを</a:t>
            </a:r>
            <a:r>
              <a:rPr lang="ja-JP" altLang="en-US" sz="4000" b="1" dirty="0" err="1">
                <a:latin typeface="游ゴシック" panose="020B0400000000000000" pitchFamily="50" charset="-128"/>
                <a:ea typeface="游ゴシック" panose="020B0400000000000000" pitchFamily="50" charset="-128"/>
              </a:rPr>
              <a:t>きらふには</a:t>
            </a:r>
            <a:r>
              <a:rPr lang="ja-JP" altLang="en-US" sz="4000" b="1" dirty="0">
                <a:latin typeface="游ゴシック" panose="020B0400000000000000" pitchFamily="50" charset="-128"/>
                <a:ea typeface="游ゴシック" panose="020B0400000000000000" pitchFamily="50" charset="-128"/>
              </a:rPr>
              <a:t>　　</a:t>
            </a:r>
            <a:endParaRPr lang="en-US" altLang="ja-JP"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万不一生とのべた</a:t>
            </a:r>
            <a:r>
              <a:rPr lang="ja-JP" altLang="en-US" sz="4000" b="1" dirty="0" err="1">
                <a:latin typeface="游ゴシック" panose="020B0400000000000000" pitchFamily="50" charset="-128"/>
                <a:ea typeface="游ゴシック" panose="020B0400000000000000" pitchFamily="50" charset="-128"/>
              </a:rPr>
              <a:t>まふ</a:t>
            </a:r>
            <a:endParaRPr lang="en-US" altLang="ja-JP" sz="40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2000" b="1" dirty="0">
                <a:latin typeface="游ゴシック" panose="020B0400000000000000" pitchFamily="50" charset="-128"/>
                <a:ea typeface="游ゴシック" panose="020B0400000000000000" pitchFamily="50" charset="-128"/>
              </a:rPr>
              <a:t>　　　　　　　　</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高僧和讃</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「源信讃」（註五九四頁）</a:t>
            </a:r>
            <a:endParaRPr lang="en-US" altLang="ja-JP" sz="2000" b="1" dirty="0">
              <a:latin typeface="游ゴシック" panose="020B0400000000000000" pitchFamily="50" charset="-128"/>
              <a:ea typeface="游ゴシック" panose="020B0400000000000000" pitchFamily="50" charset="-128"/>
            </a:endParaRPr>
          </a:p>
        </p:txBody>
      </p:sp>
      <p:sp>
        <p:nvSpPr>
          <p:cNvPr id="3" name="正方形/長方形 2"/>
          <p:cNvSpPr/>
          <p:nvPr/>
        </p:nvSpPr>
        <p:spPr>
          <a:xfrm>
            <a:off x="81618" y="54323"/>
            <a:ext cx="4893647" cy="6705745"/>
          </a:xfrm>
          <a:prstGeom prst="rect">
            <a:avLst/>
          </a:prstGeom>
          <a:solidFill>
            <a:schemeClr val="bg1"/>
          </a:solidFill>
          <a:ln w="38100">
            <a:solidFill>
              <a:srgbClr val="0070C0"/>
            </a:solidFill>
          </a:ln>
        </p:spPr>
        <p:txBody>
          <a:bodyPr vert="eaVert" wrap="square">
            <a:spAutoFit/>
          </a:bodyPr>
          <a:lstStyle/>
          <a:p>
            <a:r>
              <a:rPr lang="ja-JP" altLang="en-US" sz="3600" b="1" dirty="0">
                <a:latin typeface="游ゴシック" panose="020B0400000000000000" pitchFamily="50" charset="-128"/>
                <a:ea typeface="游ゴシック" panose="020B0400000000000000" pitchFamily="50" charset="-128"/>
              </a:rPr>
              <a:t>源信和尚は、念仏をもっぱら修</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err="1">
                <a:latin typeface="游ゴシック" panose="020B0400000000000000" pitchFamily="50" charset="-128"/>
                <a:ea typeface="游ゴシック" panose="020B0400000000000000" pitchFamily="50" charset="-128"/>
              </a:rPr>
              <a:t>める</a:t>
            </a:r>
            <a:r>
              <a:rPr lang="ja-JP" altLang="en-US" sz="3600" b="1" dirty="0">
                <a:latin typeface="游ゴシック" panose="020B0400000000000000" pitchFamily="50" charset="-128"/>
                <a:ea typeface="游ゴシック" panose="020B0400000000000000" pitchFamily="50" charset="-128"/>
              </a:rPr>
              <a:t>人をほめ、真実の浄土に往</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生できないものは千人に一人も</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いないと教え、さまざまな行を</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修める人を嫌い、真実の浄土に</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往生できるものは万人に一人も</a:t>
            </a:r>
            <a:endParaRPr lang="en-US" altLang="ja-JP" sz="3600" b="1" dirty="0">
              <a:latin typeface="游ゴシック" panose="020B0400000000000000" pitchFamily="50" charset="-128"/>
              <a:ea typeface="游ゴシック" panose="020B0400000000000000" pitchFamily="50" charset="-128"/>
            </a:endParaRPr>
          </a:p>
          <a:p>
            <a:r>
              <a:rPr lang="ja-JP" altLang="en-US" sz="900" b="1" dirty="0">
                <a:latin typeface="游ゴシック" panose="020B0400000000000000" pitchFamily="50" charset="-128"/>
                <a:ea typeface="游ゴシック" panose="020B0400000000000000" pitchFamily="50" charset="-128"/>
              </a:rPr>
              <a:t> </a:t>
            </a:r>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いないといわれた。</a:t>
            </a:r>
            <a:endParaRPr lang="en-US" altLang="ja-JP" sz="36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1318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角丸四角形 4"/>
          <p:cNvSpPr/>
          <p:nvPr/>
        </p:nvSpPr>
        <p:spPr>
          <a:xfrm>
            <a:off x="836585" y="908719"/>
            <a:ext cx="7425825" cy="2700301"/>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b="1" dirty="0">
                <a:solidFill>
                  <a:schemeClr val="tx1"/>
                </a:solidFill>
                <a:latin typeface="游ゴシック" panose="020B0400000000000000" pitchFamily="50" charset="-128"/>
                <a:ea typeface="游ゴシック" panose="020B0400000000000000" pitchFamily="50" charset="-128"/>
              </a:rPr>
              <a:t>報  土</a:t>
            </a:r>
            <a:endParaRPr kumimoji="1" lang="en-US" altLang="ja-JP" sz="9600" b="1" dirty="0">
              <a:solidFill>
                <a:schemeClr val="tx1"/>
              </a:solidFill>
              <a:latin typeface="游ゴシック" panose="020B0400000000000000" pitchFamily="50" charset="-128"/>
              <a:ea typeface="游ゴシック" panose="020B0400000000000000" pitchFamily="50" charset="-128"/>
            </a:endParaRPr>
          </a:p>
          <a:p>
            <a:pPr algn="ctr"/>
            <a:endParaRPr kumimoji="1" lang="ja-JP" altLang="en-US" sz="6000" b="1" dirty="0">
              <a:solidFill>
                <a:schemeClr val="tx1"/>
              </a:solidFill>
              <a:latin typeface="游ゴシック" panose="020B0400000000000000" pitchFamily="50" charset="-128"/>
              <a:ea typeface="游ゴシック" panose="020B0400000000000000" pitchFamily="50" charset="-128"/>
            </a:endParaRPr>
          </a:p>
        </p:txBody>
      </p:sp>
      <p:sp>
        <p:nvSpPr>
          <p:cNvPr id="4" name="円/楕円 3"/>
          <p:cNvSpPr/>
          <p:nvPr/>
        </p:nvSpPr>
        <p:spPr>
          <a:xfrm>
            <a:off x="1328587" y="2348880"/>
            <a:ext cx="2102333" cy="1170130"/>
          </a:xfrm>
          <a:prstGeom prst="ellipse">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chemeClr val="tx1"/>
                </a:solidFill>
                <a:latin typeface="游ゴシック" panose="020B0400000000000000" pitchFamily="50" charset="-128"/>
                <a:ea typeface="游ゴシック" panose="020B0400000000000000" pitchFamily="50" charset="-128"/>
              </a:rPr>
              <a:t>化 土</a:t>
            </a:r>
            <a:endParaRPr kumimoji="1" lang="en-US" altLang="ja-JP" sz="4400" b="1" dirty="0">
              <a:solidFill>
                <a:schemeClr val="tx1"/>
              </a:solidFill>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1444152" y="5902745"/>
            <a:ext cx="6210690" cy="90721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chemeClr val="bg1"/>
                </a:solidFill>
                <a:latin typeface="游ゴシック" panose="020B0400000000000000" pitchFamily="50" charset="-128"/>
                <a:ea typeface="游ゴシック" panose="020B0400000000000000" pitchFamily="50" charset="-128"/>
              </a:rPr>
              <a:t>娑　婆</a:t>
            </a:r>
          </a:p>
        </p:txBody>
      </p:sp>
      <p:sp>
        <p:nvSpPr>
          <p:cNvPr id="8" name="上矢印 7"/>
          <p:cNvSpPr/>
          <p:nvPr/>
        </p:nvSpPr>
        <p:spPr>
          <a:xfrm>
            <a:off x="1486667" y="3452545"/>
            <a:ext cx="1786174" cy="2459783"/>
          </a:xfrm>
          <a:prstGeom prst="upArrow">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雑 修</a:t>
            </a:r>
          </a:p>
        </p:txBody>
      </p:sp>
      <p:sp>
        <p:nvSpPr>
          <p:cNvPr id="11" name="テキスト ボックス 10"/>
          <p:cNvSpPr txBox="1"/>
          <p:nvPr/>
        </p:nvSpPr>
        <p:spPr>
          <a:xfrm>
            <a:off x="265081" y="95585"/>
            <a:ext cx="2776749" cy="707886"/>
          </a:xfrm>
          <a:prstGeom prst="rect">
            <a:avLst/>
          </a:prstGeom>
          <a:solidFill>
            <a:schemeClr val="accent2">
              <a:lumMod val="20000"/>
              <a:lumOff val="80000"/>
            </a:schemeClr>
          </a:solidFill>
          <a:ln w="34925">
            <a:solidFill>
              <a:schemeClr val="tx1"/>
            </a:solidFill>
          </a:ln>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専修と雑修</a:t>
            </a:r>
            <a:endParaRPr kumimoji="1" lang="ja-JP" altLang="en-US" sz="4000" b="1" dirty="0">
              <a:latin typeface="游ゴシック" panose="020B0400000000000000" pitchFamily="50" charset="-128"/>
              <a:ea typeface="游ゴシック" panose="020B0400000000000000" pitchFamily="50" charset="-128"/>
            </a:endParaRPr>
          </a:p>
        </p:txBody>
      </p:sp>
      <p:sp>
        <p:nvSpPr>
          <p:cNvPr id="12" name="上矢印 11"/>
          <p:cNvSpPr/>
          <p:nvPr/>
        </p:nvSpPr>
        <p:spPr>
          <a:xfrm>
            <a:off x="5976245" y="1493786"/>
            <a:ext cx="1786174" cy="4418542"/>
          </a:xfrm>
          <a:prstGeom prst="up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4000" b="1" dirty="0">
                <a:solidFill>
                  <a:schemeClr val="tx1"/>
                </a:solidFill>
                <a:latin typeface="游ゴシック" panose="020B0400000000000000" pitchFamily="50" charset="-128"/>
                <a:ea typeface="游ゴシック" panose="020B0400000000000000" pitchFamily="50" charset="-128"/>
              </a:rPr>
              <a:t>専 </a:t>
            </a:r>
            <a:r>
              <a:rPr kumimoji="1" lang="ja-JP" altLang="en-US" sz="4000" b="1" dirty="0">
                <a:solidFill>
                  <a:schemeClr val="tx1"/>
                </a:solidFill>
                <a:latin typeface="游ゴシック" panose="020B0400000000000000" pitchFamily="50" charset="-128"/>
                <a:ea typeface="游ゴシック" panose="020B0400000000000000" pitchFamily="50" charset="-128"/>
              </a:rPr>
              <a:t>修</a:t>
            </a:r>
          </a:p>
        </p:txBody>
      </p:sp>
      <p:sp>
        <p:nvSpPr>
          <p:cNvPr id="2" name="テキスト ボックス 1"/>
          <p:cNvSpPr txBox="1"/>
          <p:nvPr/>
        </p:nvSpPr>
        <p:spPr>
          <a:xfrm>
            <a:off x="600918" y="3644905"/>
            <a:ext cx="800219" cy="2185253"/>
          </a:xfrm>
          <a:prstGeom prst="rect">
            <a:avLst/>
          </a:prstGeom>
          <a:solidFill>
            <a:schemeClr val="tx1"/>
          </a:solidFill>
        </p:spPr>
        <p:txBody>
          <a:bodyPr vert="eaVert"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万不一生</a:t>
            </a:r>
          </a:p>
        </p:txBody>
      </p:sp>
      <p:sp>
        <p:nvSpPr>
          <p:cNvPr id="10" name="テキスト ボックス 9"/>
          <p:cNvSpPr txBox="1"/>
          <p:nvPr/>
        </p:nvSpPr>
        <p:spPr>
          <a:xfrm>
            <a:off x="7445610" y="3644905"/>
            <a:ext cx="800219" cy="2185253"/>
          </a:xfrm>
          <a:prstGeom prst="rect">
            <a:avLst/>
          </a:prstGeom>
          <a:solidFill>
            <a:srgbClr val="FFFF00"/>
          </a:solidFill>
        </p:spPr>
        <p:txBody>
          <a:bodyPr vert="eaVert" wrap="square" rtlCol="0">
            <a:spAutoFit/>
          </a:bodyPr>
          <a:lstStyle/>
          <a:p>
            <a:r>
              <a:rPr kumimoji="1" lang="ja-JP" altLang="en-US" sz="4000" b="1" dirty="0">
                <a:latin typeface="游ゴシック" panose="020B0400000000000000" pitchFamily="50" charset="-128"/>
                <a:ea typeface="游ゴシック" panose="020B0400000000000000" pitchFamily="50" charset="-128"/>
              </a:rPr>
              <a:t>千無一失</a:t>
            </a:r>
          </a:p>
        </p:txBody>
      </p:sp>
    </p:spTree>
    <p:extLst>
      <p:ext uri="{BB962C8B-B14F-4D97-AF65-F5344CB8AC3E}">
        <p14:creationId xmlns:p14="http://schemas.microsoft.com/office/powerpoint/2010/main" val="329780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anim calcmode="lin" valueType="num">
                                      <p:cBhvr>
                                        <p:cTn id="22" dur="1500" fill="hold"/>
                                        <p:tgtEl>
                                          <p:spTgt spid="4"/>
                                        </p:tgtEl>
                                        <p:attrNameLst>
                                          <p:attrName>ppt_w</p:attrName>
                                        </p:attrNameLst>
                                      </p:cBhvr>
                                      <p:tavLst>
                                        <p:tav tm="0" fmla="#ppt_w*sin(2.5*pi*$)">
                                          <p:val>
                                            <p:fltVal val="0"/>
                                          </p:val>
                                        </p:tav>
                                        <p:tav tm="100000">
                                          <p:val>
                                            <p:fltVal val="1"/>
                                          </p:val>
                                        </p:tav>
                                      </p:tavLst>
                                    </p:anim>
                                    <p:anim calcmode="lin" valueType="num">
                                      <p:cBhvr>
                                        <p:cTn id="23" dur="1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8" grpId="0" animBg="1"/>
      <p:bldP spid="12" grpId="0" animBg="1"/>
      <p:bldP spid="2"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377C5CD-CEB0-4028-BA3F-28EFBF806D15}"/>
              </a:ext>
            </a:extLst>
          </p:cNvPr>
          <p:cNvSpPr txBox="1"/>
          <p:nvPr/>
        </p:nvSpPr>
        <p:spPr>
          <a:xfrm>
            <a:off x="3323" y="3013501"/>
            <a:ext cx="9144000" cy="830997"/>
          </a:xfrm>
          <a:prstGeom prst="rect">
            <a:avLst/>
          </a:prstGeom>
          <a:noFill/>
        </p:spPr>
        <p:txBody>
          <a:bodyPr wrap="square" rtlCol="0">
            <a:spAutoFit/>
          </a:bodyPr>
          <a:lstStyle/>
          <a:p>
            <a:pPr algn="ctr"/>
            <a:r>
              <a:rPr kumimoji="1" lang="ja-JP" altLang="en-US" sz="4800" b="1" dirty="0">
                <a:latin typeface="游ゴシック" panose="020B0400000000000000" pitchFamily="50" charset="-128"/>
                <a:ea typeface="游ゴシック" panose="020B0400000000000000" pitchFamily="50" charset="-128"/>
              </a:rPr>
              <a:t>④専修をすすめて利益を示す</a:t>
            </a:r>
          </a:p>
        </p:txBody>
      </p:sp>
    </p:spTree>
    <p:extLst>
      <p:ext uri="{BB962C8B-B14F-4D97-AF65-F5344CB8AC3E}">
        <p14:creationId xmlns:p14="http://schemas.microsoft.com/office/powerpoint/2010/main" val="154701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正方形/長方形 19"/>
          <p:cNvSpPr/>
          <p:nvPr/>
        </p:nvSpPr>
        <p:spPr>
          <a:xfrm>
            <a:off x="7508940" y="1115992"/>
            <a:ext cx="923330" cy="4536001"/>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極重悪人唯称仏</a:t>
            </a:r>
          </a:p>
        </p:txBody>
      </p:sp>
      <p:sp>
        <p:nvSpPr>
          <p:cNvPr id="16" name="テキスト ボックス 15"/>
          <p:cNvSpPr txBox="1"/>
          <p:nvPr/>
        </p:nvSpPr>
        <p:spPr>
          <a:xfrm>
            <a:off x="7409393" y="222639"/>
            <a:ext cx="1242648" cy="830997"/>
          </a:xfrm>
          <a:prstGeom prst="rect">
            <a:avLst/>
          </a:prstGeom>
          <a:solidFill>
            <a:schemeClr val="bg1"/>
          </a:solidFill>
        </p:spPr>
        <p:txBody>
          <a:bodyPr wrap="none" rtlCol="0">
            <a:spAutoFit/>
          </a:bodyPr>
          <a:lstStyle/>
          <a:p>
            <a:r>
              <a:rPr kumimoji="1" lang="en-US" altLang="ja-JP" sz="4800" b="1" dirty="0">
                <a:latin typeface="游ゴシック" panose="020B0400000000000000" pitchFamily="50" charset="-128"/>
                <a:ea typeface="游ゴシック" panose="020B0400000000000000" pitchFamily="50" charset="-128"/>
              </a:rPr>
              <a:t>105</a:t>
            </a:r>
            <a:endParaRPr kumimoji="1" lang="ja-JP" altLang="en-US" sz="4800" b="1" dirty="0">
              <a:latin typeface="游ゴシック" panose="020B0400000000000000" pitchFamily="50" charset="-128"/>
              <a:ea typeface="游ゴシック" panose="020B0400000000000000" pitchFamily="50" charset="-128"/>
            </a:endParaRPr>
          </a:p>
        </p:txBody>
      </p:sp>
      <p:sp>
        <p:nvSpPr>
          <p:cNvPr id="18" name="テキスト ボックス 17"/>
          <p:cNvSpPr txBox="1"/>
          <p:nvPr/>
        </p:nvSpPr>
        <p:spPr>
          <a:xfrm>
            <a:off x="746575" y="796206"/>
            <a:ext cx="1415772" cy="5175575"/>
          </a:xfrm>
          <a:prstGeom prst="rect">
            <a:avLst/>
          </a:prstGeom>
          <a:solidFill>
            <a:srgbClr val="FFFF00"/>
          </a:solidFill>
          <a:ln w="38100">
            <a:solidFill>
              <a:srgbClr val="00153E"/>
            </a:solidFill>
          </a:ln>
        </p:spPr>
        <p:txBody>
          <a:bodyPr vert="eaVert" wrap="square" rtlCol="0">
            <a:spAutoFit/>
          </a:bodyPr>
          <a:lstStyle/>
          <a:p>
            <a:r>
              <a:rPr kumimoji="1" lang="ja-JP" altLang="en-US" sz="8000" b="1" dirty="0">
                <a:solidFill>
                  <a:srgbClr val="FF0000"/>
                </a:solidFill>
                <a:latin typeface="游ゴシック" panose="020B0400000000000000" pitchFamily="50" charset="-128"/>
                <a:ea typeface="游ゴシック" panose="020B0400000000000000" pitchFamily="50" charset="-128"/>
              </a:rPr>
              <a:t>専修の勧め</a:t>
            </a:r>
          </a:p>
        </p:txBody>
      </p:sp>
      <p:sp>
        <p:nvSpPr>
          <p:cNvPr id="2" name="左矢印 1"/>
          <p:cNvSpPr/>
          <p:nvPr/>
        </p:nvSpPr>
        <p:spPr>
          <a:xfrm>
            <a:off x="2636785" y="2281372"/>
            <a:ext cx="1620180" cy="220524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5414322" y="466579"/>
            <a:ext cx="1538883" cy="5941213"/>
          </a:xfrm>
          <a:prstGeom prst="rect">
            <a:avLst/>
          </a:prstGeom>
          <a:solidFill>
            <a:srgbClr val="002060"/>
          </a:solidFill>
        </p:spPr>
        <p:txBody>
          <a:bodyPr vert="eaVert" wrap="square" rtlCol="0">
            <a:spAutoFit/>
          </a:bodyPr>
          <a:lstStyle/>
          <a:p>
            <a:pPr lvl="0"/>
            <a:r>
              <a:rPr lang="ja-JP" altLang="en-US" sz="4400" b="1" dirty="0">
                <a:solidFill>
                  <a:schemeClr val="bg1"/>
                </a:solidFill>
                <a:latin typeface="游ゴシック" panose="020B0400000000000000" pitchFamily="50" charset="-128"/>
                <a:ea typeface="游ゴシック" panose="020B0400000000000000" pitchFamily="50" charset="-128"/>
              </a:rPr>
              <a:t>極めて罪の重い悪人は、</a:t>
            </a:r>
            <a:endParaRPr lang="en-US" altLang="ja-JP" sz="4400" b="1" dirty="0">
              <a:solidFill>
                <a:schemeClr val="bg1"/>
              </a:solidFill>
              <a:latin typeface="游ゴシック" panose="020B0400000000000000" pitchFamily="50" charset="-128"/>
              <a:ea typeface="游ゴシック" panose="020B0400000000000000" pitchFamily="50" charset="-128"/>
            </a:endParaRPr>
          </a:p>
          <a:p>
            <a:pPr lvl="0"/>
            <a:r>
              <a:rPr lang="ja-JP" altLang="en-US" sz="4400" b="1" dirty="0">
                <a:solidFill>
                  <a:schemeClr val="bg1"/>
                </a:solidFill>
                <a:latin typeface="游ゴシック" panose="020B0400000000000000" pitchFamily="50" charset="-128"/>
                <a:ea typeface="游ゴシック" panose="020B0400000000000000" pitchFamily="50" charset="-128"/>
              </a:rPr>
              <a:t>ただ念仏すべきである。</a:t>
            </a:r>
          </a:p>
        </p:txBody>
      </p:sp>
    </p:spTree>
    <p:extLst>
      <p:ext uri="{BB962C8B-B14F-4D97-AF65-F5344CB8AC3E}">
        <p14:creationId xmlns:p14="http://schemas.microsoft.com/office/powerpoint/2010/main" val="36909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P spid="18" grpId="0"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498555" y="1546287"/>
            <a:ext cx="58985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親鸞聖人の信の表明</a:t>
            </a:r>
          </a:p>
        </p:txBody>
      </p:sp>
      <p:sp>
        <p:nvSpPr>
          <p:cNvPr id="6" name="テキスト ボックス 5"/>
          <p:cNvSpPr txBox="1"/>
          <p:nvPr/>
        </p:nvSpPr>
        <p:spPr>
          <a:xfrm>
            <a:off x="2483768" y="4902059"/>
            <a:ext cx="4608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５</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七高僧の教え</a:t>
            </a:r>
          </a:p>
        </p:txBody>
      </p:sp>
      <p:sp>
        <p:nvSpPr>
          <p:cNvPr id="8" name="テキスト ボックス 7"/>
          <p:cNvSpPr txBox="1"/>
          <p:nvPr/>
        </p:nvSpPr>
        <p:spPr>
          <a:xfrm>
            <a:off x="2483768" y="5694147"/>
            <a:ext cx="59046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６</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親鸞聖人のおすすめ</a:t>
            </a:r>
          </a:p>
        </p:txBody>
      </p:sp>
      <p:sp>
        <p:nvSpPr>
          <p:cNvPr id="7" name="テキスト ボックス 6"/>
          <p:cNvSpPr txBox="1"/>
          <p:nvPr/>
        </p:nvSpPr>
        <p:spPr>
          <a:xfrm>
            <a:off x="272882" y="2307596"/>
            <a:ext cx="19228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依</a:t>
            </a:r>
            <a:r>
              <a:rPr kumimoji="1" lang="ja-JP" altLang="en-US" sz="4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経</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段</a:t>
            </a:r>
          </a:p>
        </p:txBody>
      </p:sp>
      <p:sp>
        <p:nvSpPr>
          <p:cNvPr id="9" name="テキスト ボックス 8"/>
          <p:cNvSpPr txBox="1"/>
          <p:nvPr/>
        </p:nvSpPr>
        <p:spPr>
          <a:xfrm>
            <a:off x="298205" y="4808569"/>
            <a:ext cx="18722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依</a:t>
            </a:r>
            <a:r>
              <a:rPr kumimoji="1" lang="ja-JP" altLang="en-US" sz="4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釈</a:t>
            </a:r>
            <a:r>
              <a:rPr kumimoji="1"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段</a:t>
            </a:r>
          </a:p>
        </p:txBody>
      </p:sp>
      <p:sp>
        <p:nvSpPr>
          <p:cNvPr id="11" name="左中かっこ 10"/>
          <p:cNvSpPr/>
          <p:nvPr/>
        </p:nvSpPr>
        <p:spPr>
          <a:xfrm>
            <a:off x="2285793" y="1670708"/>
            <a:ext cx="160387" cy="2043219"/>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p:cNvSpPr txBox="1"/>
          <p:nvPr/>
        </p:nvSpPr>
        <p:spPr>
          <a:xfrm>
            <a:off x="2498555" y="3130463"/>
            <a:ext cx="45303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釈尊の教え</a:t>
            </a:r>
          </a:p>
        </p:txBody>
      </p:sp>
      <p:sp>
        <p:nvSpPr>
          <p:cNvPr id="15" name="テキスト ボックス 14"/>
          <p:cNvSpPr txBox="1"/>
          <p:nvPr/>
        </p:nvSpPr>
        <p:spPr>
          <a:xfrm>
            <a:off x="2513538" y="4109971"/>
            <a:ext cx="45787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４</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教えの伝承</a:t>
            </a:r>
          </a:p>
        </p:txBody>
      </p:sp>
      <p:sp>
        <p:nvSpPr>
          <p:cNvPr id="16" name="テキスト ボックス 15"/>
          <p:cNvSpPr txBox="1"/>
          <p:nvPr/>
        </p:nvSpPr>
        <p:spPr>
          <a:xfrm>
            <a:off x="2492446" y="2338375"/>
            <a:ext cx="63367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阿弥陀仏の願いと救い</a:t>
            </a:r>
          </a:p>
        </p:txBody>
      </p:sp>
      <p:sp>
        <p:nvSpPr>
          <p:cNvPr id="17" name="左中かっこ 16"/>
          <p:cNvSpPr/>
          <p:nvPr/>
        </p:nvSpPr>
        <p:spPr>
          <a:xfrm>
            <a:off x="2277115" y="4234392"/>
            <a:ext cx="160387" cy="2043219"/>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テキスト ボックス 17"/>
          <p:cNvSpPr txBox="1"/>
          <p:nvPr/>
        </p:nvSpPr>
        <p:spPr>
          <a:xfrm>
            <a:off x="-34141" y="256971"/>
            <a:ext cx="67322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「正信偈」の構成</a:t>
            </a:r>
          </a:p>
        </p:txBody>
      </p:sp>
      <p:sp>
        <p:nvSpPr>
          <p:cNvPr id="13" name="正方形/長方形 12"/>
          <p:cNvSpPr/>
          <p:nvPr/>
        </p:nvSpPr>
        <p:spPr>
          <a:xfrm>
            <a:off x="2628506" y="5609945"/>
            <a:ext cx="5759917"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51224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139862" y="0"/>
            <a:ext cx="3978012" cy="6863417"/>
          </a:xfrm>
          <a:prstGeom prst="rect">
            <a:avLst/>
          </a:prstGeom>
          <a:solidFill>
            <a:schemeClr val="accent3">
              <a:lumMod val="60000"/>
              <a:lumOff val="40000"/>
            </a:schemeClr>
          </a:solidFill>
          <a:ln w="38100">
            <a:solidFill>
              <a:srgbClr val="0070C0"/>
            </a:solidFill>
          </a:ln>
        </p:spPr>
        <p:txBody>
          <a:bodyPr vert="eaVert" wrap="none">
            <a:spAutoFit/>
          </a:bodyPr>
          <a:lstStyle/>
          <a:p>
            <a:r>
              <a:rPr lang="ja-JP" altLang="en-US" sz="4000" b="1" dirty="0">
                <a:latin typeface="游ゴシック" panose="020B0400000000000000" pitchFamily="50" charset="-128"/>
                <a:ea typeface="游ゴシック" panose="020B0400000000000000" pitchFamily="50" charset="-128"/>
              </a:rPr>
              <a:t>極悪深重の衆生は</a:t>
            </a:r>
            <a:endParaRPr lang="en-US" altLang="ja-JP"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他の方便さらになし</a:t>
            </a: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ひと</a:t>
            </a:r>
            <a:r>
              <a:rPr lang="ja-JP" altLang="en-US" sz="4000" b="1" dirty="0" err="1">
                <a:latin typeface="游ゴシック" panose="020B0400000000000000" pitchFamily="50" charset="-128"/>
                <a:ea typeface="游ゴシック" panose="020B0400000000000000" pitchFamily="50" charset="-128"/>
              </a:rPr>
              <a:t>へに</a:t>
            </a:r>
            <a:r>
              <a:rPr lang="ja-JP" altLang="en-US" sz="4000" b="1" dirty="0">
                <a:latin typeface="游ゴシック" panose="020B0400000000000000" pitchFamily="50" charset="-128"/>
                <a:ea typeface="游ゴシック" panose="020B0400000000000000" pitchFamily="50" charset="-128"/>
              </a:rPr>
              <a:t>弥陀を称してぞ</a:t>
            </a:r>
            <a:endParaRPr lang="en-US" altLang="ja-JP"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浄土にうまるとのべた</a:t>
            </a:r>
            <a:r>
              <a:rPr lang="ja-JP" altLang="en-US" sz="4000" b="1" dirty="0" err="1">
                <a:latin typeface="游ゴシック" panose="020B0400000000000000" pitchFamily="50" charset="-128"/>
                <a:ea typeface="游ゴシック" panose="020B0400000000000000" pitchFamily="50" charset="-128"/>
              </a:rPr>
              <a:t>まふ</a:t>
            </a:r>
            <a:endParaRPr lang="en-US" altLang="ja-JP" sz="4000" b="1" dirty="0">
              <a:latin typeface="游ゴシック" panose="020B0400000000000000" pitchFamily="50" charset="-128"/>
              <a:ea typeface="游ゴシック" panose="020B0400000000000000" pitchFamily="50" charset="-128"/>
            </a:endParaRPr>
          </a:p>
          <a:p>
            <a:endParaRPr lang="en-US" altLang="ja-JP" sz="1050" b="1" dirty="0">
              <a:latin typeface="游ゴシック" panose="020B0400000000000000" pitchFamily="50" charset="-128"/>
              <a:ea typeface="游ゴシック" panose="020B0400000000000000" pitchFamily="50" charset="-128"/>
            </a:endParaRPr>
          </a:p>
          <a:p>
            <a:r>
              <a:rPr lang="ja-JP" altLang="en-US" sz="2800" b="1" dirty="0">
                <a:latin typeface="游ゴシック" panose="020B0400000000000000" pitchFamily="50" charset="-128"/>
                <a:ea typeface="游ゴシック" panose="020B0400000000000000" pitchFamily="50" charset="-128"/>
              </a:rPr>
              <a:t>　　　　　　</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高僧和讃</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「源信讃」（註五九五頁）</a:t>
            </a:r>
            <a:endParaRPr lang="en-US" altLang="ja-JP" sz="2000" b="1" dirty="0">
              <a:latin typeface="游ゴシック" panose="020B0400000000000000" pitchFamily="50" charset="-128"/>
              <a:ea typeface="游ゴシック" panose="020B0400000000000000" pitchFamily="50" charset="-128"/>
            </a:endParaRPr>
          </a:p>
        </p:txBody>
      </p:sp>
      <p:sp>
        <p:nvSpPr>
          <p:cNvPr id="6" name="正方形/長方形 5"/>
          <p:cNvSpPr/>
          <p:nvPr/>
        </p:nvSpPr>
        <p:spPr>
          <a:xfrm>
            <a:off x="71500" y="93336"/>
            <a:ext cx="4955203" cy="6654812"/>
          </a:xfrm>
          <a:prstGeom prst="rect">
            <a:avLst/>
          </a:prstGeom>
          <a:solidFill>
            <a:schemeClr val="bg1"/>
          </a:solidFill>
          <a:ln w="38100">
            <a:solidFill>
              <a:srgbClr val="0070C0"/>
            </a:solidFill>
          </a:ln>
        </p:spPr>
        <p:txBody>
          <a:bodyPr vert="eaVert" wrap="square">
            <a:spAutoFit/>
          </a:bodyPr>
          <a:lstStyle/>
          <a:p>
            <a:r>
              <a:rPr lang="ja-JP" altLang="en-US" sz="3600" b="1" dirty="0">
                <a:latin typeface="游ゴシック" panose="020B0400000000000000" pitchFamily="50" charset="-128"/>
                <a:ea typeface="游ゴシック" panose="020B0400000000000000" pitchFamily="50" charset="-128"/>
              </a:rPr>
              <a:t>源信和尚は、「きわめて深く重</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い罪悪をかかえているものが救</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われるには、他の手だては何一</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つない。ただひとすじに阿弥陀</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仏の名号を称えることで、浄土</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に生れることができる」といわ</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れている。</a:t>
            </a:r>
            <a:endParaRPr lang="en-US" altLang="ja-JP" sz="10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6727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8192998" y="995920"/>
            <a:ext cx="923330" cy="4405235"/>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我亦在彼摂取中</a:t>
            </a:r>
          </a:p>
        </p:txBody>
      </p:sp>
      <p:sp>
        <p:nvSpPr>
          <p:cNvPr id="4" name="テキスト ボックス 3"/>
          <p:cNvSpPr txBox="1"/>
          <p:nvPr/>
        </p:nvSpPr>
        <p:spPr>
          <a:xfrm>
            <a:off x="6904504" y="38657"/>
            <a:ext cx="1288493" cy="830997"/>
          </a:xfrm>
          <a:prstGeom prst="rect">
            <a:avLst/>
          </a:prstGeom>
          <a:solidFill>
            <a:schemeClr val="bg1"/>
          </a:solidFill>
        </p:spPr>
        <p:txBody>
          <a:bodyPr wrap="square" rtlCol="0">
            <a:spAutoFit/>
          </a:bodyPr>
          <a:lstStyle/>
          <a:p>
            <a:r>
              <a:rPr kumimoji="1" lang="en-US" altLang="ja-JP" sz="4800" b="1" dirty="0">
                <a:latin typeface="游ゴシック" panose="020B0400000000000000" pitchFamily="50" charset="-128"/>
                <a:ea typeface="游ゴシック" panose="020B0400000000000000" pitchFamily="50" charset="-128"/>
              </a:rPr>
              <a:t>107</a:t>
            </a:r>
            <a:endParaRPr kumimoji="1" lang="ja-JP" altLang="en-US" sz="4800" b="1" dirty="0">
              <a:latin typeface="游ゴシック" panose="020B0400000000000000" pitchFamily="50" charset="-128"/>
              <a:ea typeface="游ゴシック" panose="020B0400000000000000" pitchFamily="50" charset="-128"/>
            </a:endParaRPr>
          </a:p>
        </p:txBody>
      </p:sp>
      <p:sp>
        <p:nvSpPr>
          <p:cNvPr id="5" name="正方形/長方形 4"/>
          <p:cNvSpPr/>
          <p:nvPr/>
        </p:nvSpPr>
        <p:spPr>
          <a:xfrm>
            <a:off x="7086502" y="995920"/>
            <a:ext cx="923330" cy="4389768"/>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煩悩障眼雖不見</a:t>
            </a:r>
          </a:p>
        </p:txBody>
      </p:sp>
      <p:sp>
        <p:nvSpPr>
          <p:cNvPr id="7" name="テキスト ボックス 6"/>
          <p:cNvSpPr txBox="1"/>
          <p:nvPr/>
        </p:nvSpPr>
        <p:spPr>
          <a:xfrm>
            <a:off x="2821688" y="38657"/>
            <a:ext cx="1242648" cy="830997"/>
          </a:xfrm>
          <a:prstGeom prst="rect">
            <a:avLst/>
          </a:prstGeom>
          <a:solidFill>
            <a:schemeClr val="bg1"/>
          </a:solidFill>
        </p:spPr>
        <p:txBody>
          <a:bodyPr wrap="none" rtlCol="0">
            <a:spAutoFit/>
          </a:bodyPr>
          <a:lstStyle/>
          <a:p>
            <a:r>
              <a:rPr kumimoji="1" lang="en-US" altLang="ja-JP" sz="4800" b="1" dirty="0">
                <a:latin typeface="游ゴシック" panose="020B0400000000000000" pitchFamily="50" charset="-128"/>
                <a:ea typeface="游ゴシック" panose="020B0400000000000000" pitchFamily="50" charset="-128"/>
              </a:rPr>
              <a:t>108</a:t>
            </a:r>
            <a:endParaRPr kumimoji="1" lang="ja-JP" altLang="en-US" sz="4800" b="1" dirty="0">
              <a:latin typeface="游ゴシック" panose="020B0400000000000000" pitchFamily="50" charset="-128"/>
              <a:ea typeface="游ゴシック" panose="020B0400000000000000" pitchFamily="50" charset="-128"/>
            </a:endParaRPr>
          </a:p>
        </p:txBody>
      </p:sp>
      <p:sp>
        <p:nvSpPr>
          <p:cNvPr id="8" name="正方形/長方形 7"/>
          <p:cNvSpPr/>
          <p:nvPr/>
        </p:nvSpPr>
        <p:spPr>
          <a:xfrm>
            <a:off x="2975441" y="874317"/>
            <a:ext cx="923330" cy="4360231"/>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大悲無倦常照我</a:t>
            </a:r>
          </a:p>
        </p:txBody>
      </p:sp>
      <p:sp>
        <p:nvSpPr>
          <p:cNvPr id="10" name="右中かっこ 9"/>
          <p:cNvSpPr/>
          <p:nvPr/>
        </p:nvSpPr>
        <p:spPr>
          <a:xfrm rot="5400000">
            <a:off x="4333951" y="1259450"/>
            <a:ext cx="431091" cy="895599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2284490" y="5952994"/>
            <a:ext cx="4530011" cy="830997"/>
          </a:xfrm>
          <a:prstGeom prst="rect">
            <a:avLst/>
          </a:prstGeom>
          <a:solidFill>
            <a:srgbClr val="FFFF00"/>
          </a:solidFill>
          <a:ln w="38100">
            <a:solidFill>
              <a:srgbClr val="00153E"/>
            </a:solidFill>
          </a:ln>
        </p:spPr>
        <p:txBody>
          <a:bodyPr wrap="square" rtlCol="0">
            <a:spAutoFit/>
          </a:bodyPr>
          <a:lstStyle/>
          <a:p>
            <a:r>
              <a:rPr kumimoji="1" lang="ja-JP" altLang="en-US" sz="4800" b="1" dirty="0">
                <a:solidFill>
                  <a:srgbClr val="FF0000"/>
                </a:solidFill>
                <a:latin typeface="游ゴシック" panose="020B0400000000000000" pitchFamily="50" charset="-128"/>
                <a:ea typeface="游ゴシック" panose="020B0400000000000000" pitchFamily="50" charset="-128"/>
              </a:rPr>
              <a:t>専修の者の利益</a:t>
            </a:r>
          </a:p>
        </p:txBody>
      </p:sp>
      <p:sp>
        <p:nvSpPr>
          <p:cNvPr id="12" name="テキスト ボックス 11"/>
          <p:cNvSpPr txBox="1"/>
          <p:nvPr/>
        </p:nvSpPr>
        <p:spPr>
          <a:xfrm>
            <a:off x="4081937" y="121388"/>
            <a:ext cx="2877711" cy="5577201"/>
          </a:xfrm>
          <a:prstGeom prst="rect">
            <a:avLst/>
          </a:prstGeom>
          <a:solidFill>
            <a:srgbClr val="002060"/>
          </a:solidFill>
        </p:spPr>
        <p:txBody>
          <a:bodyPr vert="eaVert" wrap="square" rtlCol="0">
            <a:spAutoFit/>
          </a:bodyPr>
          <a:lstStyle/>
          <a:p>
            <a:pPr lvl="0"/>
            <a:r>
              <a:rPr lang="ja-JP" altLang="en-US" sz="3500" b="1" dirty="0">
                <a:solidFill>
                  <a:schemeClr val="bg1"/>
                </a:solidFill>
                <a:latin typeface="游ゴシック" panose="020B0400000000000000" pitchFamily="50" charset="-128"/>
                <a:ea typeface="游ゴシック" panose="020B0400000000000000" pitchFamily="50" charset="-128"/>
              </a:rPr>
              <a:t>わたしもまた阿弥陀仏の光明の中に摂め取られているけれども、煩悩がわたしの眼をさえぎって、見たてまつることができない。</a:t>
            </a:r>
          </a:p>
        </p:txBody>
      </p:sp>
      <p:sp>
        <p:nvSpPr>
          <p:cNvPr id="13" name="テキスト ボックス 12"/>
          <p:cNvSpPr txBox="1"/>
          <p:nvPr/>
        </p:nvSpPr>
        <p:spPr>
          <a:xfrm>
            <a:off x="6147" y="121388"/>
            <a:ext cx="2877711" cy="5550452"/>
          </a:xfrm>
          <a:prstGeom prst="rect">
            <a:avLst/>
          </a:prstGeom>
          <a:solidFill>
            <a:srgbClr val="002060"/>
          </a:solidFill>
        </p:spPr>
        <p:txBody>
          <a:bodyPr vert="eaVert" wrap="square" rtlCol="0">
            <a:spAutoFit/>
          </a:bodyPr>
          <a:lstStyle/>
          <a:p>
            <a:r>
              <a:rPr lang="ja-JP" altLang="en-US" sz="3500" b="1" dirty="0">
                <a:solidFill>
                  <a:schemeClr val="bg1"/>
                </a:solidFill>
                <a:latin typeface="游ゴシック" panose="020B0400000000000000" pitchFamily="50" charset="-128"/>
                <a:ea typeface="游ゴシック" panose="020B0400000000000000" pitchFamily="50" charset="-128"/>
              </a:rPr>
              <a:t>しかしながら、阿弥陀仏の大いなる慈悲の光明は、そのような私を見捨てることなく常に照らしていてくださる。</a:t>
            </a:r>
            <a:endParaRPr kumimoji="1" lang="ja-JP" altLang="en-US" sz="3500" b="1" dirty="0"/>
          </a:p>
        </p:txBody>
      </p:sp>
      <p:sp>
        <p:nvSpPr>
          <p:cNvPr id="2" name="テキスト ボックス 1"/>
          <p:cNvSpPr txBox="1"/>
          <p:nvPr/>
        </p:nvSpPr>
        <p:spPr>
          <a:xfrm>
            <a:off x="8009832" y="38658"/>
            <a:ext cx="1242648" cy="830997"/>
          </a:xfrm>
          <a:prstGeom prst="rect">
            <a:avLst/>
          </a:prstGeom>
          <a:solidFill>
            <a:schemeClr val="bg1"/>
          </a:solidFill>
        </p:spPr>
        <p:txBody>
          <a:bodyPr wrap="none" rtlCol="0">
            <a:spAutoFit/>
          </a:bodyPr>
          <a:lstStyle/>
          <a:p>
            <a:r>
              <a:rPr kumimoji="1" lang="en-US" altLang="ja-JP" sz="4800" b="1" dirty="0">
                <a:latin typeface="游ゴシック" panose="020B0400000000000000" pitchFamily="50" charset="-128"/>
                <a:ea typeface="游ゴシック" panose="020B0400000000000000" pitchFamily="50" charset="-128"/>
              </a:rPr>
              <a:t>106</a:t>
            </a:r>
            <a:endParaRPr kumimoji="1" lang="ja-JP" altLang="en-US"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422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10" grpId="0" animBg="1"/>
      <p:bldP spid="11" grpId="0" animBg="1"/>
      <p:bldP spid="12" grpId="0" animBg="1"/>
      <p:bldP spid="13"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4977045" y="87748"/>
            <a:ext cx="3262432" cy="6694866"/>
          </a:xfrm>
          <a:prstGeom prst="rect">
            <a:avLst/>
          </a:prstGeom>
          <a:solidFill>
            <a:schemeClr val="accent3">
              <a:lumMod val="60000"/>
              <a:lumOff val="40000"/>
            </a:schemeClr>
          </a:solidFill>
          <a:ln w="28575">
            <a:solidFill>
              <a:srgbClr val="FF0000"/>
            </a:solidFill>
          </a:ln>
        </p:spPr>
        <p:txBody>
          <a:bodyPr vert="eaVert" wrap="square">
            <a:spAutoFit/>
          </a:bodyPr>
          <a:lstStyle/>
          <a:p>
            <a:r>
              <a:rPr lang="zh-TW" altLang="en-US" sz="4000" b="1" dirty="0">
                <a:latin typeface="游ゴシック" panose="020B0400000000000000" pitchFamily="50" charset="-128"/>
                <a:ea typeface="游ゴシック" panose="020B0400000000000000" pitchFamily="50" charset="-128"/>
              </a:rPr>
              <a:t>彼一々光明、遍照十方世界念仏衆生摂取不捨。</a:t>
            </a:r>
            <a:endParaRPr lang="en-US" altLang="zh-TW" sz="4000" b="1" dirty="0">
              <a:latin typeface="游ゴシック" panose="020B0400000000000000" pitchFamily="50" charset="-128"/>
              <a:ea typeface="游ゴシック" panose="020B0400000000000000" pitchFamily="50" charset="-128"/>
            </a:endParaRPr>
          </a:p>
          <a:p>
            <a:r>
              <a:rPr lang="zh-TW" altLang="en-US" sz="4000" b="1" dirty="0">
                <a:latin typeface="游ゴシック" panose="020B0400000000000000" pitchFamily="50" charset="-128"/>
                <a:ea typeface="游ゴシック" panose="020B0400000000000000" pitchFamily="50" charset="-128"/>
              </a:rPr>
              <a:t>我亦在彼摂取之中</a:t>
            </a:r>
            <a:r>
              <a:rPr lang="ja-JP" altLang="en-US" sz="4000" b="1" dirty="0" err="1">
                <a:latin typeface="游ゴシック" panose="020B0400000000000000" pitchFamily="50" charset="-128"/>
                <a:ea typeface="游ゴシック" panose="020B0400000000000000" pitchFamily="50" charset="-128"/>
              </a:rPr>
              <a:t>、</a:t>
            </a:r>
            <a:endParaRPr lang="en-US" altLang="zh-TW" sz="4000" b="1" dirty="0">
              <a:latin typeface="游ゴシック" panose="020B0400000000000000" pitchFamily="50" charset="-128"/>
              <a:ea typeface="游ゴシック" panose="020B0400000000000000" pitchFamily="50" charset="-128"/>
            </a:endParaRPr>
          </a:p>
          <a:p>
            <a:r>
              <a:rPr lang="zh-TW" altLang="en-US" sz="4000" b="1" dirty="0">
                <a:latin typeface="游ゴシック" panose="020B0400000000000000" pitchFamily="50" charset="-128"/>
                <a:ea typeface="游ゴシック" panose="020B0400000000000000" pitchFamily="50" charset="-128"/>
              </a:rPr>
              <a:t>煩悩障眼雖不能見、</a:t>
            </a:r>
            <a:endParaRPr lang="en-US" altLang="zh-TW" sz="4000" b="1" dirty="0">
              <a:latin typeface="游ゴシック" panose="020B0400000000000000" pitchFamily="50" charset="-128"/>
              <a:ea typeface="游ゴシック" panose="020B0400000000000000" pitchFamily="50" charset="-128"/>
            </a:endParaRPr>
          </a:p>
          <a:p>
            <a:r>
              <a:rPr lang="zh-TW" altLang="en-US" sz="4000" b="1" dirty="0">
                <a:latin typeface="游ゴシック" panose="020B0400000000000000" pitchFamily="50" charset="-128"/>
                <a:ea typeface="游ゴシック" panose="020B0400000000000000" pitchFamily="50" charset="-128"/>
              </a:rPr>
              <a:t>大悲無惓常照我身。</a:t>
            </a:r>
            <a:endParaRPr lang="en-US" altLang="ja-JP" sz="4000" b="1" dirty="0">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99D3F149-96DC-429A-B058-D9DAF088DAA8}"/>
              </a:ext>
            </a:extLst>
          </p:cNvPr>
          <p:cNvSpPr/>
          <p:nvPr/>
        </p:nvSpPr>
        <p:spPr>
          <a:xfrm>
            <a:off x="8325302" y="211142"/>
            <a:ext cx="800219" cy="6390710"/>
          </a:xfrm>
          <a:prstGeom prst="rect">
            <a:avLst/>
          </a:prstGeom>
          <a:solidFill>
            <a:srgbClr val="002060"/>
          </a:solidFill>
        </p:spPr>
        <p:txBody>
          <a:bodyPr vert="eaVert" wrap="square">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a:t>
            </a:r>
            <a:r>
              <a:rPr lang="ja-JP" altLang="en-US" sz="4000" b="1" dirty="0">
                <a:solidFill>
                  <a:schemeClr val="bg1"/>
                </a:solidFill>
                <a:latin typeface="游ゴシック" panose="020B0400000000000000" pitchFamily="50" charset="-128"/>
                <a:ea typeface="游ゴシック" panose="020B0400000000000000" pitchFamily="50" charset="-128"/>
              </a:rPr>
              <a:t>往生要集</a:t>
            </a:r>
            <a:r>
              <a:rPr lang="en-US" altLang="ja-JP" sz="4000" b="1" dirty="0">
                <a:solidFill>
                  <a:schemeClr val="bg1"/>
                </a:solidFill>
                <a:latin typeface="游ゴシック" panose="020B0400000000000000" pitchFamily="50" charset="-128"/>
                <a:ea typeface="游ゴシック" panose="020B0400000000000000" pitchFamily="50" charset="-128"/>
              </a:rPr>
              <a:t>』</a:t>
            </a:r>
            <a:r>
              <a:rPr lang="ja-JP" altLang="en-US" sz="4000" b="1" dirty="0">
                <a:solidFill>
                  <a:schemeClr val="bg1"/>
                </a:solidFill>
                <a:latin typeface="游ゴシック" panose="020B0400000000000000" pitchFamily="50" charset="-128"/>
                <a:ea typeface="游ゴシック" panose="020B0400000000000000" pitchFamily="50" charset="-128"/>
              </a:rPr>
              <a:t>巻中</a:t>
            </a:r>
            <a:endParaRPr lang="en-US" altLang="ja-JP" sz="4000" b="1" dirty="0">
              <a:solidFill>
                <a:schemeClr val="bg1"/>
              </a:solidFill>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669F5C39-2B63-4AEF-9D05-1FD55835B3A8}"/>
              </a:ext>
            </a:extLst>
          </p:cNvPr>
          <p:cNvSpPr/>
          <p:nvPr/>
        </p:nvSpPr>
        <p:spPr>
          <a:xfrm>
            <a:off x="40486" y="87748"/>
            <a:ext cx="4893647" cy="6705747"/>
          </a:xfrm>
          <a:prstGeom prst="rect">
            <a:avLst/>
          </a:prstGeom>
          <a:noFill/>
          <a:ln w="28575">
            <a:solidFill>
              <a:srgbClr val="FF0000"/>
            </a:solidFill>
          </a:ln>
        </p:spPr>
        <p:txBody>
          <a:bodyPr vert="eaVert" wrap="square">
            <a:spAutoFit/>
          </a:bodyPr>
          <a:lstStyle/>
          <a:p>
            <a:r>
              <a:rPr lang="ja-JP" altLang="en-US" sz="3600" b="1" dirty="0">
                <a:latin typeface="游ゴシック" panose="020B0400000000000000" pitchFamily="50" charset="-128"/>
                <a:ea typeface="游ゴシック" panose="020B0400000000000000" pitchFamily="50" charset="-128"/>
              </a:rPr>
              <a:t>かの</a:t>
            </a:r>
            <a:r>
              <a:rPr lang="zh-TW" altLang="en-US" sz="3600" b="1" dirty="0">
                <a:latin typeface="游ゴシック" panose="020B0400000000000000" pitchFamily="50" charset="-128"/>
                <a:ea typeface="游ゴシック" panose="020B0400000000000000" pitchFamily="50" charset="-128"/>
              </a:rPr>
              <a:t>一々</a:t>
            </a:r>
            <a:r>
              <a:rPr lang="ja-JP" altLang="en-US" sz="3600" b="1" dirty="0">
                <a:latin typeface="游ゴシック" panose="020B0400000000000000" pitchFamily="50" charset="-128"/>
                <a:ea typeface="游ゴシック" panose="020B0400000000000000" pitchFamily="50" charset="-128"/>
              </a:rPr>
              <a:t>の</a:t>
            </a:r>
            <a:r>
              <a:rPr lang="zh-TW" altLang="en-US" sz="3600" b="1" dirty="0">
                <a:latin typeface="游ゴシック" panose="020B0400000000000000" pitchFamily="50" charset="-128"/>
                <a:ea typeface="游ゴシック" panose="020B0400000000000000" pitchFamily="50" charset="-128"/>
              </a:rPr>
              <a:t>光明、</a:t>
            </a:r>
            <a:r>
              <a:rPr lang="ja-JP" altLang="en-US" sz="3600" b="1" dirty="0">
                <a:latin typeface="游ゴシック" panose="020B0400000000000000" pitchFamily="50" charset="-128"/>
                <a:ea typeface="游ゴシック" panose="020B0400000000000000" pitchFamily="50" charset="-128"/>
              </a:rPr>
              <a:t>あまねく</a:t>
            </a:r>
            <a:r>
              <a:rPr lang="zh-TW" altLang="en-US" sz="3600" b="1" dirty="0">
                <a:latin typeface="游ゴシック" panose="020B0400000000000000" pitchFamily="50" charset="-128"/>
                <a:ea typeface="游ゴシック" panose="020B0400000000000000" pitchFamily="50" charset="-128"/>
              </a:rPr>
              <a:t>十方世界</a:t>
            </a:r>
            <a:r>
              <a:rPr lang="ja-JP" altLang="en-US" sz="3600" b="1" dirty="0">
                <a:latin typeface="游ゴシック" panose="020B0400000000000000" pitchFamily="50" charset="-128"/>
                <a:ea typeface="游ゴシック" panose="020B0400000000000000" pitchFamily="50" charset="-128"/>
              </a:rPr>
              <a:t>の</a:t>
            </a:r>
            <a:r>
              <a:rPr lang="zh-TW" altLang="en-US" sz="3600" b="1" dirty="0">
                <a:latin typeface="游ゴシック" panose="020B0400000000000000" pitchFamily="50" charset="-128"/>
                <a:ea typeface="游ゴシック" panose="020B0400000000000000" pitchFamily="50" charset="-128"/>
              </a:rPr>
              <a:t>念仏</a:t>
            </a:r>
            <a:r>
              <a:rPr lang="ja-JP" altLang="en-US" sz="3600" b="1" dirty="0">
                <a:latin typeface="游ゴシック" panose="020B0400000000000000" pitchFamily="50" charset="-128"/>
                <a:ea typeface="游ゴシック" panose="020B0400000000000000" pitchFamily="50" charset="-128"/>
              </a:rPr>
              <a:t>の</a:t>
            </a:r>
            <a:r>
              <a:rPr lang="zh-TW" altLang="en-US" sz="3600" b="1" dirty="0">
                <a:latin typeface="游ゴシック" panose="020B0400000000000000" pitchFamily="50" charset="-128"/>
                <a:ea typeface="游ゴシック" panose="020B0400000000000000" pitchFamily="50" charset="-128"/>
              </a:rPr>
              <a:t>衆生</a:t>
            </a:r>
            <a:r>
              <a:rPr lang="ja-JP" altLang="en-US" sz="3600" b="1" dirty="0">
                <a:latin typeface="游ゴシック" panose="020B0400000000000000" pitchFamily="50" charset="-128"/>
                <a:ea typeface="游ゴシック" panose="020B0400000000000000" pitchFamily="50" charset="-128"/>
              </a:rPr>
              <a:t>を照らして、</a:t>
            </a:r>
            <a:r>
              <a:rPr lang="zh-TW" altLang="en-US" sz="3600" b="1" dirty="0">
                <a:latin typeface="游ゴシック" panose="020B0400000000000000" pitchFamily="50" charset="-128"/>
                <a:ea typeface="游ゴシック" panose="020B0400000000000000" pitchFamily="50" charset="-128"/>
              </a:rPr>
              <a:t>摂取</a:t>
            </a:r>
            <a:r>
              <a:rPr lang="ja-JP" altLang="en-US" sz="3600" b="1" dirty="0">
                <a:latin typeface="游ゴシック" panose="020B0400000000000000" pitchFamily="50" charset="-128"/>
                <a:ea typeface="游ゴシック" panose="020B0400000000000000" pitchFamily="50" charset="-128"/>
              </a:rPr>
              <a:t>して</a:t>
            </a:r>
            <a:r>
              <a:rPr lang="zh-TW" altLang="en-US" sz="3600" b="1" dirty="0">
                <a:latin typeface="游ゴシック" panose="020B0400000000000000" pitchFamily="50" charset="-128"/>
                <a:ea typeface="游ゴシック" panose="020B0400000000000000" pitchFamily="50" charset="-128"/>
              </a:rPr>
              <a:t>捨</a:t>
            </a:r>
            <a:r>
              <a:rPr lang="ja-JP" altLang="en-US" sz="3600" b="1" dirty="0">
                <a:latin typeface="游ゴシック" panose="020B0400000000000000" pitchFamily="50" charset="-128"/>
                <a:ea typeface="游ゴシック" panose="020B0400000000000000" pitchFamily="50" charset="-128"/>
              </a:rPr>
              <a:t>てたまはず</a:t>
            </a:r>
            <a:r>
              <a:rPr lang="zh-TW" altLang="en-US" sz="3600" b="1" dirty="0">
                <a:latin typeface="游ゴシック" panose="020B0400000000000000" pitchFamily="50" charset="-128"/>
                <a:ea typeface="游ゴシック" panose="020B0400000000000000" pitchFamily="50" charset="-128"/>
              </a:rPr>
              <a:t>。</a:t>
            </a:r>
            <a:endParaRPr lang="en-US" altLang="zh-TW"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われまたかの</a:t>
            </a:r>
            <a:r>
              <a:rPr lang="zh-TW" altLang="en-US" sz="3600" b="1" dirty="0">
                <a:latin typeface="游ゴシック" panose="020B0400000000000000" pitchFamily="50" charset="-128"/>
                <a:ea typeface="游ゴシック" panose="020B0400000000000000" pitchFamily="50" charset="-128"/>
              </a:rPr>
              <a:t>摂取</a:t>
            </a:r>
            <a:r>
              <a:rPr lang="ja-JP" altLang="en-US" sz="3600" b="1" dirty="0">
                <a:latin typeface="游ゴシック" panose="020B0400000000000000" pitchFamily="50" charset="-128"/>
                <a:ea typeface="游ゴシック" panose="020B0400000000000000" pitchFamily="50" charset="-128"/>
              </a:rPr>
              <a:t>のなかにあれども、</a:t>
            </a:r>
            <a:r>
              <a:rPr lang="zh-TW" altLang="en-US" sz="3600" b="1" dirty="0">
                <a:latin typeface="游ゴシック" panose="020B0400000000000000" pitchFamily="50" charset="-128"/>
                <a:ea typeface="游ゴシック" panose="020B0400000000000000" pitchFamily="50" charset="-128"/>
              </a:rPr>
              <a:t>煩悩</a:t>
            </a:r>
            <a:r>
              <a:rPr lang="ja-JP" altLang="en-US" sz="3600" b="1" dirty="0" err="1">
                <a:latin typeface="游ゴシック" panose="020B0400000000000000" pitchFamily="50" charset="-128"/>
                <a:ea typeface="游ゴシック" panose="020B0400000000000000" pitchFamily="50" charset="-128"/>
              </a:rPr>
              <a:t>、</a:t>
            </a:r>
            <a:r>
              <a:rPr lang="zh-TW" altLang="en-US" sz="3600" b="1" dirty="0">
                <a:latin typeface="游ゴシック" panose="020B0400000000000000" pitchFamily="50" charset="-128"/>
                <a:ea typeface="游ゴシック" panose="020B0400000000000000" pitchFamily="50" charset="-128"/>
              </a:rPr>
              <a:t>眼</a:t>
            </a:r>
            <a:r>
              <a:rPr lang="ja-JP" altLang="en-US" sz="3600" b="1" dirty="0" err="1">
                <a:latin typeface="游ゴシック" panose="020B0400000000000000" pitchFamily="50" charset="-128"/>
                <a:ea typeface="游ゴシック" panose="020B0400000000000000" pitchFamily="50" charset="-128"/>
              </a:rPr>
              <a:t>を障</a:t>
            </a:r>
            <a:r>
              <a:rPr lang="ja-JP" altLang="en-US" sz="3600" b="1" dirty="0">
                <a:latin typeface="游ゴシック" panose="020B0400000000000000" pitchFamily="50" charset="-128"/>
                <a:ea typeface="游ゴシック" panose="020B0400000000000000" pitchFamily="50" charset="-128"/>
              </a:rPr>
              <a:t>へて</a:t>
            </a:r>
            <a:r>
              <a:rPr lang="zh-TW" altLang="en-US" sz="3600" b="1" dirty="0">
                <a:latin typeface="游ゴシック" panose="020B0400000000000000" pitchFamily="50" charset="-128"/>
                <a:ea typeface="游ゴシック" panose="020B0400000000000000" pitchFamily="50" charset="-128"/>
              </a:rPr>
              <a:t>見</a:t>
            </a:r>
            <a:r>
              <a:rPr lang="ja-JP" altLang="en-US" sz="3600" b="1" dirty="0">
                <a:latin typeface="游ゴシック" panose="020B0400000000000000" pitchFamily="50" charset="-128"/>
                <a:ea typeface="游ゴシック" panose="020B0400000000000000" pitchFamily="50" charset="-128"/>
              </a:rPr>
              <a:t>たてまつること</a:t>
            </a:r>
            <a:r>
              <a:rPr lang="ja-JP" altLang="en-US" sz="3600" b="1" dirty="0" err="1">
                <a:latin typeface="游ゴシック" panose="020B0400000000000000" pitchFamily="50" charset="-128"/>
                <a:ea typeface="游ゴシック" panose="020B0400000000000000" pitchFamily="50" charset="-128"/>
              </a:rPr>
              <a:t>あた</a:t>
            </a:r>
            <a:r>
              <a:rPr lang="ja-JP" altLang="en-US" sz="3600" b="1" dirty="0">
                <a:latin typeface="游ゴシック" panose="020B0400000000000000" pitchFamily="50" charset="-128"/>
                <a:ea typeface="游ゴシック" panose="020B0400000000000000" pitchFamily="50" charset="-128"/>
              </a:rPr>
              <a:t>はずといへども</a:t>
            </a:r>
            <a:r>
              <a:rPr lang="zh-TW" altLang="en-US" sz="3600" b="1" dirty="0">
                <a:latin typeface="游ゴシック" panose="020B0400000000000000" pitchFamily="50" charset="-128"/>
                <a:ea typeface="游ゴシック" panose="020B0400000000000000" pitchFamily="50" charset="-128"/>
              </a:rPr>
              <a:t>、大悲惓</a:t>
            </a:r>
            <a:r>
              <a:rPr lang="ja-JP" altLang="en-US" sz="3600" b="1" dirty="0">
                <a:latin typeface="游ゴシック" panose="020B0400000000000000" pitchFamily="50" charset="-128"/>
                <a:ea typeface="游ゴシック" panose="020B0400000000000000" pitchFamily="50" charset="-128"/>
              </a:rPr>
              <a:t>むことなくして、つねにわが</a:t>
            </a:r>
            <a:r>
              <a:rPr lang="zh-TW" altLang="en-US" sz="3600" b="1" dirty="0">
                <a:latin typeface="游ゴシック" panose="020B0400000000000000" pitchFamily="50" charset="-128"/>
                <a:ea typeface="游ゴシック" panose="020B0400000000000000" pitchFamily="50" charset="-128"/>
              </a:rPr>
              <a:t>身</a:t>
            </a:r>
            <a:r>
              <a:rPr lang="ja-JP" altLang="en-US" sz="3600" b="1" dirty="0">
                <a:latin typeface="游ゴシック" panose="020B0400000000000000" pitchFamily="50" charset="-128"/>
                <a:ea typeface="游ゴシック" panose="020B0400000000000000" pitchFamily="50" charset="-128"/>
              </a:rPr>
              <a:t>を照らした</a:t>
            </a:r>
            <a:r>
              <a:rPr lang="ja-JP" altLang="en-US" sz="3600" b="1" dirty="0" err="1">
                <a:latin typeface="游ゴシック" panose="020B0400000000000000" pitchFamily="50" charset="-128"/>
                <a:ea typeface="游ゴシック" panose="020B0400000000000000" pitchFamily="50" charset="-128"/>
              </a:rPr>
              <a:t>まふ</a:t>
            </a:r>
            <a:r>
              <a:rPr lang="zh-TW" altLang="en-US" sz="3600" b="1" dirty="0">
                <a:latin typeface="游ゴシック" panose="020B0400000000000000" pitchFamily="50" charset="-128"/>
                <a:ea typeface="游ゴシック" panose="020B0400000000000000" pitchFamily="50" charset="-128"/>
              </a:rPr>
              <a:t>。</a:t>
            </a:r>
            <a:endParaRPr lang="en-US" altLang="zh-TW" sz="3600" b="1" dirty="0">
              <a:latin typeface="游ゴシック" panose="020B0400000000000000" pitchFamily="50" charset="-128"/>
              <a:ea typeface="游ゴシック" panose="020B0400000000000000" pitchFamily="50" charset="-128"/>
            </a:endParaRPr>
          </a:p>
          <a:p>
            <a:r>
              <a:rPr lang="ja-JP" altLang="en-US" b="1" dirty="0">
                <a:latin typeface="游ゴシック" panose="020B0400000000000000" pitchFamily="50" charset="-128"/>
                <a:ea typeface="游ゴシック" panose="020B0400000000000000" pitchFamily="50" charset="-128"/>
              </a:rPr>
              <a:t>　　　　　　　　　　　　　　　（七註九五六頁～九五七頁）</a:t>
            </a:r>
            <a:endParaRPr lang="en-US" altLang="ja-JP"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47268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4977495" y="88135"/>
            <a:ext cx="3262432" cy="6694866"/>
          </a:xfrm>
          <a:prstGeom prst="rect">
            <a:avLst/>
          </a:prstGeom>
          <a:solidFill>
            <a:schemeClr val="accent3">
              <a:lumMod val="60000"/>
              <a:lumOff val="40000"/>
            </a:schemeClr>
          </a:solidFill>
          <a:ln w="28575">
            <a:solidFill>
              <a:srgbClr val="FF0000"/>
            </a:solidFill>
          </a:ln>
        </p:spPr>
        <p:txBody>
          <a:bodyPr vert="eaVert" wrap="square">
            <a:spAutoFit/>
          </a:bodyPr>
          <a:lstStyle/>
          <a:p>
            <a:r>
              <a:rPr lang="zh-TW" altLang="en-US" sz="4000" b="1" dirty="0">
                <a:latin typeface="游ゴシック" panose="020B0400000000000000" pitchFamily="50" charset="-128"/>
                <a:ea typeface="游ゴシック" panose="020B0400000000000000" pitchFamily="50" charset="-128"/>
              </a:rPr>
              <a:t>彼一々光明、遍照十方世界念仏衆生摂取不捨。</a:t>
            </a:r>
            <a:endParaRPr lang="en-US" altLang="zh-TW" sz="4000" b="1" dirty="0">
              <a:latin typeface="游ゴシック" panose="020B0400000000000000" pitchFamily="50" charset="-128"/>
              <a:ea typeface="游ゴシック" panose="020B0400000000000000" pitchFamily="50" charset="-128"/>
            </a:endParaRPr>
          </a:p>
          <a:p>
            <a:r>
              <a:rPr lang="zh-TW" altLang="en-US" sz="4000" b="1" dirty="0">
                <a:solidFill>
                  <a:srgbClr val="FF0000"/>
                </a:solidFill>
                <a:latin typeface="游ゴシック" panose="020B0400000000000000" pitchFamily="50" charset="-128"/>
                <a:ea typeface="游ゴシック" panose="020B0400000000000000" pitchFamily="50" charset="-128"/>
              </a:rPr>
              <a:t>我亦在彼摂取</a:t>
            </a:r>
            <a:r>
              <a:rPr lang="zh-TW" altLang="en-US" sz="4000" b="1" dirty="0">
                <a:latin typeface="游ゴシック" panose="020B0400000000000000" pitchFamily="50" charset="-128"/>
                <a:ea typeface="游ゴシック" panose="020B0400000000000000" pitchFamily="50" charset="-128"/>
              </a:rPr>
              <a:t>之</a:t>
            </a:r>
            <a:r>
              <a:rPr lang="zh-TW" altLang="en-US" sz="4000" b="1" dirty="0">
                <a:solidFill>
                  <a:srgbClr val="FF0000"/>
                </a:solidFill>
                <a:latin typeface="游ゴシック" panose="020B0400000000000000" pitchFamily="50" charset="-128"/>
                <a:ea typeface="游ゴシック" panose="020B0400000000000000" pitchFamily="50" charset="-128"/>
              </a:rPr>
              <a:t>中</a:t>
            </a:r>
            <a:r>
              <a:rPr lang="ja-JP" altLang="en-US" sz="4000" b="1" dirty="0" err="1">
                <a:latin typeface="游ゴシック" panose="020B0400000000000000" pitchFamily="50" charset="-128"/>
                <a:ea typeface="游ゴシック" panose="020B0400000000000000" pitchFamily="50" charset="-128"/>
              </a:rPr>
              <a:t>、</a:t>
            </a:r>
            <a:endParaRPr lang="en-US" altLang="zh-TW" sz="4000" b="1" dirty="0">
              <a:latin typeface="游ゴシック" panose="020B0400000000000000" pitchFamily="50" charset="-128"/>
              <a:ea typeface="游ゴシック" panose="020B0400000000000000" pitchFamily="50" charset="-128"/>
            </a:endParaRPr>
          </a:p>
          <a:p>
            <a:r>
              <a:rPr lang="zh-TW" altLang="en-US" sz="4000" b="1" dirty="0">
                <a:solidFill>
                  <a:srgbClr val="FF0000"/>
                </a:solidFill>
                <a:latin typeface="游ゴシック" panose="020B0400000000000000" pitchFamily="50" charset="-128"/>
                <a:ea typeface="游ゴシック" panose="020B0400000000000000" pitchFamily="50" charset="-128"/>
              </a:rPr>
              <a:t>煩悩障眼雖不</a:t>
            </a:r>
            <a:r>
              <a:rPr lang="zh-TW" altLang="en-US" sz="4000" b="1" dirty="0">
                <a:latin typeface="游ゴシック" panose="020B0400000000000000" pitchFamily="50" charset="-128"/>
                <a:ea typeface="游ゴシック" panose="020B0400000000000000" pitchFamily="50" charset="-128"/>
              </a:rPr>
              <a:t>能</a:t>
            </a:r>
            <a:r>
              <a:rPr lang="zh-TW" altLang="en-US" sz="4000" b="1" dirty="0">
                <a:solidFill>
                  <a:srgbClr val="FF0000"/>
                </a:solidFill>
                <a:latin typeface="游ゴシック" panose="020B0400000000000000" pitchFamily="50" charset="-128"/>
                <a:ea typeface="游ゴシック" panose="020B0400000000000000" pitchFamily="50" charset="-128"/>
              </a:rPr>
              <a:t>見</a:t>
            </a:r>
            <a:r>
              <a:rPr lang="zh-TW" altLang="en-US" sz="4000" b="1" dirty="0">
                <a:latin typeface="游ゴシック" panose="020B0400000000000000" pitchFamily="50" charset="-128"/>
                <a:ea typeface="游ゴシック" panose="020B0400000000000000" pitchFamily="50" charset="-128"/>
              </a:rPr>
              <a:t>、</a:t>
            </a:r>
            <a:endParaRPr lang="en-US" altLang="zh-TW" sz="4000" b="1" dirty="0">
              <a:latin typeface="游ゴシック" panose="020B0400000000000000" pitchFamily="50" charset="-128"/>
              <a:ea typeface="游ゴシック" panose="020B0400000000000000" pitchFamily="50" charset="-128"/>
            </a:endParaRPr>
          </a:p>
          <a:p>
            <a:r>
              <a:rPr lang="zh-TW" altLang="en-US" sz="4000" b="1" dirty="0">
                <a:solidFill>
                  <a:srgbClr val="FF0000"/>
                </a:solidFill>
                <a:latin typeface="游ゴシック" panose="020B0400000000000000" pitchFamily="50" charset="-128"/>
                <a:ea typeface="游ゴシック" panose="020B0400000000000000" pitchFamily="50" charset="-128"/>
              </a:rPr>
              <a:t>大悲無惓常照我</a:t>
            </a:r>
            <a:r>
              <a:rPr lang="zh-TW" altLang="en-US" sz="4000" b="1" dirty="0">
                <a:latin typeface="游ゴシック" panose="020B0400000000000000" pitchFamily="50" charset="-128"/>
                <a:ea typeface="游ゴシック" panose="020B0400000000000000" pitchFamily="50" charset="-128"/>
              </a:rPr>
              <a:t>身。</a:t>
            </a:r>
            <a:endParaRPr lang="en-US" altLang="ja-JP" sz="4000" b="1" dirty="0">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99D3F149-96DC-429A-B058-D9DAF088DAA8}"/>
              </a:ext>
            </a:extLst>
          </p:cNvPr>
          <p:cNvSpPr/>
          <p:nvPr/>
        </p:nvSpPr>
        <p:spPr>
          <a:xfrm>
            <a:off x="8325302" y="211142"/>
            <a:ext cx="800219" cy="6390710"/>
          </a:xfrm>
          <a:prstGeom prst="rect">
            <a:avLst/>
          </a:prstGeom>
          <a:solidFill>
            <a:srgbClr val="002060"/>
          </a:solidFill>
        </p:spPr>
        <p:txBody>
          <a:bodyPr vert="eaVert" wrap="square">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a:t>
            </a:r>
            <a:r>
              <a:rPr lang="ja-JP" altLang="en-US" sz="4000" b="1" dirty="0">
                <a:solidFill>
                  <a:schemeClr val="bg1"/>
                </a:solidFill>
                <a:latin typeface="游ゴシック" panose="020B0400000000000000" pitchFamily="50" charset="-128"/>
                <a:ea typeface="游ゴシック" panose="020B0400000000000000" pitchFamily="50" charset="-128"/>
              </a:rPr>
              <a:t>往生要集</a:t>
            </a:r>
            <a:r>
              <a:rPr lang="en-US" altLang="ja-JP" sz="4000" b="1" dirty="0">
                <a:solidFill>
                  <a:schemeClr val="bg1"/>
                </a:solidFill>
                <a:latin typeface="游ゴシック" panose="020B0400000000000000" pitchFamily="50" charset="-128"/>
                <a:ea typeface="游ゴシック" panose="020B0400000000000000" pitchFamily="50" charset="-128"/>
              </a:rPr>
              <a:t>』</a:t>
            </a:r>
            <a:r>
              <a:rPr lang="ja-JP" altLang="en-US" sz="4000" b="1" dirty="0">
                <a:solidFill>
                  <a:schemeClr val="bg1"/>
                </a:solidFill>
                <a:latin typeface="游ゴシック" panose="020B0400000000000000" pitchFamily="50" charset="-128"/>
                <a:ea typeface="游ゴシック" panose="020B0400000000000000" pitchFamily="50" charset="-128"/>
              </a:rPr>
              <a:t>巻中</a:t>
            </a:r>
            <a:endParaRPr lang="en-US" altLang="ja-JP" sz="4000" b="1" dirty="0">
              <a:solidFill>
                <a:schemeClr val="bg1"/>
              </a:solidFill>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669F5C39-2B63-4AEF-9D05-1FD55835B3A8}"/>
              </a:ext>
            </a:extLst>
          </p:cNvPr>
          <p:cNvSpPr/>
          <p:nvPr/>
        </p:nvSpPr>
        <p:spPr>
          <a:xfrm>
            <a:off x="40486" y="87748"/>
            <a:ext cx="4893647" cy="6705747"/>
          </a:xfrm>
          <a:prstGeom prst="rect">
            <a:avLst/>
          </a:prstGeom>
          <a:noFill/>
          <a:ln w="28575">
            <a:solidFill>
              <a:srgbClr val="FF0000"/>
            </a:solidFill>
          </a:ln>
        </p:spPr>
        <p:txBody>
          <a:bodyPr vert="eaVert" wrap="square">
            <a:spAutoFit/>
          </a:bodyPr>
          <a:lstStyle/>
          <a:p>
            <a:r>
              <a:rPr lang="ja-JP" altLang="en-US" sz="3600" b="1" dirty="0">
                <a:highlight>
                  <a:srgbClr val="FFFF00"/>
                </a:highlight>
                <a:latin typeface="游ゴシック" panose="020B0400000000000000" pitchFamily="50" charset="-128"/>
                <a:ea typeface="游ゴシック" panose="020B0400000000000000" pitchFamily="50" charset="-128"/>
              </a:rPr>
              <a:t>かの</a:t>
            </a:r>
            <a:r>
              <a:rPr lang="zh-TW" altLang="en-US" sz="3600" b="1" dirty="0">
                <a:highlight>
                  <a:srgbClr val="FFFF00"/>
                </a:highlight>
                <a:latin typeface="游ゴシック" panose="020B0400000000000000" pitchFamily="50" charset="-128"/>
                <a:ea typeface="游ゴシック" panose="020B0400000000000000" pitchFamily="50" charset="-128"/>
              </a:rPr>
              <a:t>一々</a:t>
            </a:r>
            <a:r>
              <a:rPr lang="ja-JP" altLang="en-US" sz="3600" b="1" dirty="0">
                <a:highlight>
                  <a:srgbClr val="FFFF00"/>
                </a:highlight>
                <a:latin typeface="游ゴシック" panose="020B0400000000000000" pitchFamily="50" charset="-128"/>
                <a:ea typeface="游ゴシック" panose="020B0400000000000000" pitchFamily="50" charset="-128"/>
              </a:rPr>
              <a:t>の</a:t>
            </a:r>
            <a:r>
              <a:rPr lang="zh-TW" altLang="en-US" sz="3600" b="1" dirty="0">
                <a:highlight>
                  <a:srgbClr val="FFFF00"/>
                </a:highlight>
                <a:latin typeface="游ゴシック" panose="020B0400000000000000" pitchFamily="50" charset="-128"/>
                <a:ea typeface="游ゴシック" panose="020B0400000000000000" pitchFamily="50" charset="-128"/>
              </a:rPr>
              <a:t>光明、</a:t>
            </a:r>
            <a:r>
              <a:rPr lang="ja-JP" altLang="en-US" sz="3600" b="1" dirty="0">
                <a:highlight>
                  <a:srgbClr val="FFFF00"/>
                </a:highlight>
                <a:latin typeface="游ゴシック" panose="020B0400000000000000" pitchFamily="50" charset="-128"/>
                <a:ea typeface="游ゴシック" panose="020B0400000000000000" pitchFamily="50" charset="-128"/>
              </a:rPr>
              <a:t>あまねく</a:t>
            </a:r>
            <a:r>
              <a:rPr lang="zh-TW" altLang="en-US" sz="3600" b="1" dirty="0">
                <a:highlight>
                  <a:srgbClr val="FFFF00"/>
                </a:highlight>
                <a:latin typeface="游ゴシック" panose="020B0400000000000000" pitchFamily="50" charset="-128"/>
                <a:ea typeface="游ゴシック" panose="020B0400000000000000" pitchFamily="50" charset="-128"/>
              </a:rPr>
              <a:t>十方</a:t>
            </a:r>
            <a:endParaRPr lang="en-US" altLang="zh-TW" sz="3600" b="1" dirty="0">
              <a:highlight>
                <a:srgbClr val="FFFF00"/>
              </a:highlight>
              <a:latin typeface="游ゴシック" panose="020B0400000000000000" pitchFamily="50" charset="-128"/>
              <a:ea typeface="游ゴシック" panose="020B0400000000000000" pitchFamily="50" charset="-128"/>
            </a:endParaRPr>
          </a:p>
          <a:p>
            <a:r>
              <a:rPr lang="zh-TW" altLang="en-US" sz="3600" b="1" dirty="0">
                <a:highlight>
                  <a:srgbClr val="FFFF00"/>
                </a:highlight>
                <a:latin typeface="游ゴシック" panose="020B0400000000000000" pitchFamily="50" charset="-128"/>
                <a:ea typeface="游ゴシック" panose="020B0400000000000000" pitchFamily="50" charset="-128"/>
              </a:rPr>
              <a:t>世界</a:t>
            </a:r>
            <a:r>
              <a:rPr lang="ja-JP" altLang="en-US" sz="3600" b="1" dirty="0">
                <a:highlight>
                  <a:srgbClr val="FFFF00"/>
                </a:highlight>
                <a:latin typeface="游ゴシック" panose="020B0400000000000000" pitchFamily="50" charset="-128"/>
                <a:ea typeface="游ゴシック" panose="020B0400000000000000" pitchFamily="50" charset="-128"/>
              </a:rPr>
              <a:t>の</a:t>
            </a:r>
            <a:r>
              <a:rPr lang="zh-TW" altLang="en-US" sz="3600" b="1" dirty="0">
                <a:highlight>
                  <a:srgbClr val="FFFF00"/>
                </a:highlight>
                <a:latin typeface="游ゴシック" panose="020B0400000000000000" pitchFamily="50" charset="-128"/>
                <a:ea typeface="游ゴシック" panose="020B0400000000000000" pitchFamily="50" charset="-128"/>
              </a:rPr>
              <a:t>念仏</a:t>
            </a:r>
            <a:r>
              <a:rPr lang="ja-JP" altLang="en-US" sz="3600" b="1" dirty="0">
                <a:highlight>
                  <a:srgbClr val="FFFF00"/>
                </a:highlight>
                <a:latin typeface="游ゴシック" panose="020B0400000000000000" pitchFamily="50" charset="-128"/>
                <a:ea typeface="游ゴシック" panose="020B0400000000000000" pitchFamily="50" charset="-128"/>
              </a:rPr>
              <a:t>の</a:t>
            </a:r>
            <a:r>
              <a:rPr lang="zh-TW" altLang="en-US" sz="3600" b="1" dirty="0">
                <a:highlight>
                  <a:srgbClr val="FFFF00"/>
                </a:highlight>
                <a:latin typeface="游ゴシック" panose="020B0400000000000000" pitchFamily="50" charset="-128"/>
                <a:ea typeface="游ゴシック" panose="020B0400000000000000" pitchFamily="50" charset="-128"/>
              </a:rPr>
              <a:t>衆生</a:t>
            </a:r>
            <a:r>
              <a:rPr lang="ja-JP" altLang="en-US" sz="3600" b="1" dirty="0">
                <a:highlight>
                  <a:srgbClr val="FFFF00"/>
                </a:highlight>
                <a:latin typeface="游ゴシック" panose="020B0400000000000000" pitchFamily="50" charset="-128"/>
                <a:ea typeface="游ゴシック" panose="020B0400000000000000" pitchFamily="50" charset="-128"/>
              </a:rPr>
              <a:t>を照らして、</a:t>
            </a:r>
            <a:endParaRPr lang="en-US" altLang="ja-JP" sz="3600" b="1" dirty="0">
              <a:highlight>
                <a:srgbClr val="FFFF00"/>
              </a:highlight>
              <a:latin typeface="游ゴシック" panose="020B0400000000000000" pitchFamily="50" charset="-128"/>
              <a:ea typeface="游ゴシック" panose="020B0400000000000000" pitchFamily="50" charset="-128"/>
            </a:endParaRPr>
          </a:p>
          <a:p>
            <a:r>
              <a:rPr lang="zh-TW" altLang="en-US" sz="3600" b="1" dirty="0">
                <a:highlight>
                  <a:srgbClr val="FFFF00"/>
                </a:highlight>
                <a:latin typeface="游ゴシック" panose="020B0400000000000000" pitchFamily="50" charset="-128"/>
                <a:ea typeface="游ゴシック" panose="020B0400000000000000" pitchFamily="50" charset="-128"/>
              </a:rPr>
              <a:t>摂取</a:t>
            </a:r>
            <a:r>
              <a:rPr lang="ja-JP" altLang="en-US" sz="3600" b="1" dirty="0">
                <a:highlight>
                  <a:srgbClr val="FFFF00"/>
                </a:highlight>
                <a:latin typeface="游ゴシック" panose="020B0400000000000000" pitchFamily="50" charset="-128"/>
                <a:ea typeface="游ゴシック" panose="020B0400000000000000" pitchFamily="50" charset="-128"/>
              </a:rPr>
              <a:t>して</a:t>
            </a:r>
            <a:r>
              <a:rPr lang="zh-TW" altLang="en-US" sz="3600" b="1" dirty="0">
                <a:highlight>
                  <a:srgbClr val="FFFF00"/>
                </a:highlight>
                <a:latin typeface="游ゴシック" panose="020B0400000000000000" pitchFamily="50" charset="-128"/>
                <a:ea typeface="游ゴシック" panose="020B0400000000000000" pitchFamily="50" charset="-128"/>
              </a:rPr>
              <a:t>捨</a:t>
            </a:r>
            <a:r>
              <a:rPr lang="ja-JP" altLang="en-US" sz="3600" b="1" dirty="0">
                <a:highlight>
                  <a:srgbClr val="FFFF00"/>
                </a:highlight>
                <a:latin typeface="游ゴシック" panose="020B0400000000000000" pitchFamily="50" charset="-128"/>
                <a:ea typeface="游ゴシック" panose="020B0400000000000000" pitchFamily="50" charset="-128"/>
              </a:rPr>
              <a:t>てたまはず</a:t>
            </a:r>
            <a:r>
              <a:rPr lang="zh-TW" altLang="en-US" sz="3600" b="1" dirty="0">
                <a:highlight>
                  <a:srgbClr val="FFFF00"/>
                </a:highlight>
                <a:latin typeface="游ゴシック" panose="020B0400000000000000" pitchFamily="50" charset="-128"/>
                <a:ea typeface="游ゴシック" panose="020B0400000000000000" pitchFamily="50" charset="-128"/>
              </a:rPr>
              <a:t>。</a:t>
            </a:r>
            <a:endParaRPr lang="en-US" altLang="zh-TW" sz="3600" b="1" dirty="0">
              <a:highlight>
                <a:srgbClr val="FFFF00"/>
              </a:highlight>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われまたかの</a:t>
            </a:r>
            <a:r>
              <a:rPr lang="zh-TW" altLang="en-US" sz="3600" b="1" dirty="0">
                <a:latin typeface="游ゴシック" panose="020B0400000000000000" pitchFamily="50" charset="-128"/>
                <a:ea typeface="游ゴシック" panose="020B0400000000000000" pitchFamily="50" charset="-128"/>
              </a:rPr>
              <a:t>摂取</a:t>
            </a:r>
            <a:r>
              <a:rPr lang="ja-JP" altLang="en-US" sz="3600" b="1" dirty="0">
                <a:latin typeface="游ゴシック" panose="020B0400000000000000" pitchFamily="50" charset="-128"/>
                <a:ea typeface="游ゴシック" panose="020B0400000000000000" pitchFamily="50" charset="-128"/>
              </a:rPr>
              <a:t>のなかにあれども、</a:t>
            </a:r>
            <a:r>
              <a:rPr lang="zh-TW" altLang="en-US" sz="3600" b="1" dirty="0">
                <a:latin typeface="游ゴシック" panose="020B0400000000000000" pitchFamily="50" charset="-128"/>
                <a:ea typeface="游ゴシック" panose="020B0400000000000000" pitchFamily="50" charset="-128"/>
              </a:rPr>
              <a:t>煩悩</a:t>
            </a:r>
            <a:r>
              <a:rPr lang="ja-JP" altLang="en-US" sz="3600" b="1" dirty="0" err="1">
                <a:latin typeface="游ゴシック" panose="020B0400000000000000" pitchFamily="50" charset="-128"/>
                <a:ea typeface="游ゴシック" panose="020B0400000000000000" pitchFamily="50" charset="-128"/>
              </a:rPr>
              <a:t>、</a:t>
            </a:r>
            <a:r>
              <a:rPr lang="zh-TW" altLang="en-US" sz="3600" b="1" dirty="0">
                <a:latin typeface="游ゴシック" panose="020B0400000000000000" pitchFamily="50" charset="-128"/>
                <a:ea typeface="游ゴシック" panose="020B0400000000000000" pitchFamily="50" charset="-128"/>
              </a:rPr>
              <a:t>眼</a:t>
            </a:r>
            <a:r>
              <a:rPr lang="ja-JP" altLang="en-US" sz="3600" b="1" dirty="0" err="1">
                <a:latin typeface="游ゴシック" panose="020B0400000000000000" pitchFamily="50" charset="-128"/>
                <a:ea typeface="游ゴシック" panose="020B0400000000000000" pitchFamily="50" charset="-128"/>
              </a:rPr>
              <a:t>を障</a:t>
            </a:r>
            <a:r>
              <a:rPr lang="ja-JP" altLang="en-US" sz="3600" b="1" dirty="0">
                <a:latin typeface="游ゴシック" panose="020B0400000000000000" pitchFamily="50" charset="-128"/>
                <a:ea typeface="游ゴシック" panose="020B0400000000000000" pitchFamily="50" charset="-128"/>
              </a:rPr>
              <a:t>へて</a:t>
            </a:r>
            <a:r>
              <a:rPr lang="zh-TW" altLang="en-US" sz="3600" b="1" dirty="0">
                <a:latin typeface="游ゴシック" panose="020B0400000000000000" pitchFamily="50" charset="-128"/>
                <a:ea typeface="游ゴシック" panose="020B0400000000000000" pitchFamily="50" charset="-128"/>
              </a:rPr>
              <a:t>見</a:t>
            </a:r>
            <a:r>
              <a:rPr lang="ja-JP" altLang="en-US" sz="3600" b="1" dirty="0">
                <a:latin typeface="游ゴシック" panose="020B0400000000000000" pitchFamily="50" charset="-128"/>
                <a:ea typeface="游ゴシック" panose="020B0400000000000000" pitchFamily="50" charset="-128"/>
              </a:rPr>
              <a:t>たてまつること</a:t>
            </a:r>
            <a:r>
              <a:rPr lang="ja-JP" altLang="en-US" sz="3600" b="1" dirty="0" err="1">
                <a:latin typeface="游ゴシック" panose="020B0400000000000000" pitchFamily="50" charset="-128"/>
                <a:ea typeface="游ゴシック" panose="020B0400000000000000" pitchFamily="50" charset="-128"/>
              </a:rPr>
              <a:t>あた</a:t>
            </a:r>
            <a:r>
              <a:rPr lang="ja-JP" altLang="en-US" sz="3600" b="1" dirty="0">
                <a:latin typeface="游ゴシック" panose="020B0400000000000000" pitchFamily="50" charset="-128"/>
                <a:ea typeface="游ゴシック" panose="020B0400000000000000" pitchFamily="50" charset="-128"/>
              </a:rPr>
              <a:t>はずといへども</a:t>
            </a:r>
            <a:r>
              <a:rPr lang="zh-TW" altLang="en-US" sz="3600" b="1" dirty="0">
                <a:latin typeface="游ゴシック" panose="020B0400000000000000" pitchFamily="50" charset="-128"/>
                <a:ea typeface="游ゴシック" panose="020B0400000000000000" pitchFamily="50" charset="-128"/>
              </a:rPr>
              <a:t>、大悲惓</a:t>
            </a:r>
            <a:r>
              <a:rPr lang="ja-JP" altLang="en-US" sz="3600" b="1" dirty="0">
                <a:latin typeface="游ゴシック" panose="020B0400000000000000" pitchFamily="50" charset="-128"/>
                <a:ea typeface="游ゴシック" panose="020B0400000000000000" pitchFamily="50" charset="-128"/>
              </a:rPr>
              <a:t>むことなくして、つねにわが</a:t>
            </a:r>
            <a:r>
              <a:rPr lang="zh-TW" altLang="en-US" sz="3600" b="1" dirty="0">
                <a:latin typeface="游ゴシック" panose="020B0400000000000000" pitchFamily="50" charset="-128"/>
                <a:ea typeface="游ゴシック" panose="020B0400000000000000" pitchFamily="50" charset="-128"/>
              </a:rPr>
              <a:t>身</a:t>
            </a:r>
            <a:r>
              <a:rPr lang="ja-JP" altLang="en-US" sz="3600" b="1" dirty="0">
                <a:latin typeface="游ゴシック" panose="020B0400000000000000" pitchFamily="50" charset="-128"/>
                <a:ea typeface="游ゴシック" panose="020B0400000000000000" pitchFamily="50" charset="-128"/>
              </a:rPr>
              <a:t>を照らした</a:t>
            </a:r>
            <a:r>
              <a:rPr lang="ja-JP" altLang="en-US" sz="3600" b="1" dirty="0" err="1">
                <a:latin typeface="游ゴシック" panose="020B0400000000000000" pitchFamily="50" charset="-128"/>
                <a:ea typeface="游ゴシック" panose="020B0400000000000000" pitchFamily="50" charset="-128"/>
              </a:rPr>
              <a:t>まふ</a:t>
            </a:r>
            <a:r>
              <a:rPr lang="zh-TW" altLang="en-US" sz="3600" b="1" dirty="0">
                <a:latin typeface="游ゴシック" panose="020B0400000000000000" pitchFamily="50" charset="-128"/>
                <a:ea typeface="游ゴシック" panose="020B0400000000000000" pitchFamily="50" charset="-128"/>
              </a:rPr>
              <a:t>。</a:t>
            </a:r>
            <a:endParaRPr lang="en-US" altLang="zh-TW" sz="3600" b="1" dirty="0">
              <a:latin typeface="游ゴシック" panose="020B0400000000000000" pitchFamily="50" charset="-128"/>
              <a:ea typeface="游ゴシック" panose="020B0400000000000000" pitchFamily="50" charset="-128"/>
            </a:endParaRPr>
          </a:p>
          <a:p>
            <a:pPr algn="r"/>
            <a:r>
              <a:rPr lang="ja-JP" altLang="en-US" b="1" dirty="0">
                <a:latin typeface="游ゴシック" panose="020B0400000000000000" pitchFamily="50" charset="-128"/>
                <a:ea typeface="游ゴシック" panose="020B0400000000000000" pitchFamily="50" charset="-128"/>
              </a:rPr>
              <a:t>（七註九五六頁～九五七頁）</a:t>
            </a:r>
            <a:endParaRPr lang="en-US" altLang="ja-JP"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41717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正方形/長方形 5"/>
          <p:cNvSpPr/>
          <p:nvPr/>
        </p:nvSpPr>
        <p:spPr>
          <a:xfrm>
            <a:off x="4932040" y="99056"/>
            <a:ext cx="3978012" cy="6654386"/>
          </a:xfrm>
          <a:prstGeom prst="rect">
            <a:avLst/>
          </a:prstGeom>
          <a:solidFill>
            <a:schemeClr val="accent3">
              <a:lumMod val="60000"/>
              <a:lumOff val="40000"/>
            </a:schemeClr>
          </a:solidFill>
          <a:ln w="38100">
            <a:solidFill>
              <a:srgbClr val="0070C0"/>
            </a:solidFill>
          </a:ln>
        </p:spPr>
        <p:txBody>
          <a:bodyPr vert="eaVert" wrap="square">
            <a:spAutoFit/>
          </a:bodyPr>
          <a:lstStyle/>
          <a:p>
            <a:r>
              <a:rPr lang="ja-JP" altLang="en-US" sz="4000" b="1" dirty="0">
                <a:latin typeface="游ゴシック" panose="020B0400000000000000" pitchFamily="50" charset="-128"/>
                <a:ea typeface="游ゴシック" panose="020B0400000000000000" pitchFamily="50" charset="-128"/>
              </a:rPr>
              <a:t>煩悩に</a:t>
            </a:r>
            <a:r>
              <a:rPr lang="ja-JP" altLang="en-US" sz="4000" b="1" dirty="0" err="1">
                <a:latin typeface="游ゴシック" panose="020B0400000000000000" pitchFamily="50" charset="-128"/>
                <a:ea typeface="游ゴシック" panose="020B0400000000000000" pitchFamily="50" charset="-128"/>
              </a:rPr>
              <a:t>まなこさ</a:t>
            </a:r>
            <a:r>
              <a:rPr lang="ja-JP" altLang="en-US" sz="4000" b="1" dirty="0">
                <a:latin typeface="游ゴシック" panose="020B0400000000000000" pitchFamily="50" charset="-128"/>
                <a:ea typeface="游ゴシック" panose="020B0400000000000000" pitchFamily="50" charset="-128"/>
              </a:rPr>
              <a:t>へられて</a:t>
            </a:r>
            <a:endParaRPr lang="en-US" altLang="ja-JP"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摂取の光明みざれ</a:t>
            </a:r>
            <a:r>
              <a:rPr lang="ja-JP" altLang="en-US" sz="4000" b="1" dirty="0" err="1">
                <a:latin typeface="游ゴシック" panose="020B0400000000000000" pitchFamily="50" charset="-128"/>
                <a:ea typeface="游ゴシック" panose="020B0400000000000000" pitchFamily="50" charset="-128"/>
              </a:rPr>
              <a:t>ども</a:t>
            </a:r>
            <a:endParaRPr lang="ja-JP" altLang="en-US"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大悲ものうきことなくて　</a:t>
            </a:r>
            <a:endParaRPr lang="en-US" altLang="ja-JP"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つねにわが身をてらすなり</a:t>
            </a:r>
            <a:r>
              <a:rPr lang="ja-JP" altLang="en-US" sz="2800" b="1" dirty="0">
                <a:latin typeface="游ゴシック" panose="020B0400000000000000" pitchFamily="50" charset="-128"/>
                <a:ea typeface="游ゴシック" panose="020B0400000000000000" pitchFamily="50" charset="-128"/>
              </a:rPr>
              <a:t>　　　　　 　　</a:t>
            </a:r>
            <a:endParaRPr lang="en-US" altLang="ja-JP" sz="2800" b="1" dirty="0">
              <a:latin typeface="游ゴシック" panose="020B0400000000000000" pitchFamily="50" charset="-128"/>
              <a:ea typeface="游ゴシック" panose="020B0400000000000000" pitchFamily="50" charset="-128"/>
            </a:endParaRPr>
          </a:p>
          <a:p>
            <a:endParaRPr lang="en-US" altLang="ja-JP" sz="1050" b="1" dirty="0">
              <a:latin typeface="游ゴシック" panose="020B0400000000000000" pitchFamily="50" charset="-128"/>
              <a:ea typeface="游ゴシック" panose="020B0400000000000000" pitchFamily="50" charset="-128"/>
            </a:endParaRPr>
          </a:p>
          <a:p>
            <a:r>
              <a:rPr lang="ja-JP" altLang="en-US" sz="2800" b="1" dirty="0">
                <a:latin typeface="游ゴシック" panose="020B0400000000000000" pitchFamily="50" charset="-128"/>
                <a:ea typeface="游ゴシック" panose="020B0400000000000000" pitchFamily="50" charset="-128"/>
              </a:rPr>
              <a:t>　　　　　</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高僧和讃</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「源信讃」（註五九五頁）</a:t>
            </a:r>
            <a:endParaRPr lang="en-US" altLang="ja-JP" sz="2000" b="1" dirty="0">
              <a:latin typeface="游ゴシック" panose="020B0400000000000000" pitchFamily="50" charset="-128"/>
              <a:ea typeface="游ゴシック" panose="020B0400000000000000" pitchFamily="50" charset="-128"/>
            </a:endParaRPr>
          </a:p>
        </p:txBody>
      </p:sp>
      <p:sp>
        <p:nvSpPr>
          <p:cNvPr id="5" name="正方形/長方形 4"/>
          <p:cNvSpPr/>
          <p:nvPr/>
        </p:nvSpPr>
        <p:spPr>
          <a:xfrm>
            <a:off x="251520" y="98630"/>
            <a:ext cx="4416594" cy="6654812"/>
          </a:xfrm>
          <a:prstGeom prst="rect">
            <a:avLst/>
          </a:prstGeom>
          <a:noFill/>
          <a:ln w="38100">
            <a:solidFill>
              <a:srgbClr val="0070C0"/>
            </a:solidFill>
          </a:ln>
        </p:spPr>
        <p:txBody>
          <a:bodyPr vert="eaVert" wrap="square">
            <a:spAutoFit/>
          </a:bodyPr>
          <a:lstStyle/>
          <a:p>
            <a:r>
              <a:rPr lang="ja-JP" altLang="en-US" sz="3600" b="1" dirty="0">
                <a:latin typeface="游ゴシック" panose="020B0400000000000000" pitchFamily="50" charset="-128"/>
                <a:ea typeface="游ゴシック" panose="020B0400000000000000" pitchFamily="50" charset="-128"/>
              </a:rPr>
              <a:t>煩悩に眼をさえぎられて、あら</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err="1">
                <a:latin typeface="游ゴシック" panose="020B0400000000000000" pitchFamily="50" charset="-128"/>
                <a:ea typeface="游ゴシック" panose="020B0400000000000000" pitchFamily="50" charset="-128"/>
              </a:rPr>
              <a:t>ゆる</a:t>
            </a:r>
            <a:r>
              <a:rPr lang="ja-JP" altLang="en-US" sz="3600" b="1" dirty="0">
                <a:latin typeface="游ゴシック" panose="020B0400000000000000" pitchFamily="50" charset="-128"/>
                <a:ea typeface="游ゴシック" panose="020B0400000000000000" pitchFamily="50" charset="-128"/>
              </a:rPr>
              <a:t>ものを摂め取るという阿弥</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陀仏の光明を見ることはできな</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いが、その大いなる慈悲は見捨</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てることなく、常にわたしを照</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らしてくださっている。</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9237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0" name="雲形吹き出し 1"/>
          <p:cNvSpPr/>
          <p:nvPr/>
        </p:nvSpPr>
        <p:spPr>
          <a:xfrm>
            <a:off x="6372200" y="1313384"/>
            <a:ext cx="2448272" cy="2160240"/>
          </a:xfrm>
          <a:prstGeom prst="cloudCallout">
            <a:avLst>
              <a:gd name="adj1" fmla="val -74484"/>
              <a:gd name="adj2" fmla="val 88046"/>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eaLnBrk="1" hangingPunct="1">
              <a:defRPr/>
            </a:pPr>
            <a:endParaRPr lang="ja-JP" altLang="en-US" sz="2800" dirty="0">
              <a:solidFill>
                <a:schemeClr val="tx1"/>
              </a:solidFill>
              <a:latin typeface="游ゴシック" panose="020B0400000000000000" pitchFamily="50" charset="-128"/>
              <a:ea typeface="游ゴシック" panose="020B0400000000000000" pitchFamily="50" charset="-128"/>
            </a:endParaRPr>
          </a:p>
        </p:txBody>
      </p:sp>
      <p:sp>
        <p:nvSpPr>
          <p:cNvPr id="9" name="雲形吹き出し 1"/>
          <p:cNvSpPr/>
          <p:nvPr/>
        </p:nvSpPr>
        <p:spPr>
          <a:xfrm>
            <a:off x="3223163" y="340869"/>
            <a:ext cx="2448272" cy="2160240"/>
          </a:xfrm>
          <a:prstGeom prst="cloudCallout">
            <a:avLst>
              <a:gd name="adj1" fmla="val 28840"/>
              <a:gd name="adj2" fmla="val 118716"/>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eaLnBrk="1" hangingPunct="1">
              <a:defRPr/>
            </a:pPr>
            <a:endParaRPr lang="ja-JP" altLang="en-US" sz="2800" dirty="0">
              <a:solidFill>
                <a:schemeClr val="tx1"/>
              </a:solidFill>
              <a:latin typeface="游ゴシック" panose="020B0400000000000000" pitchFamily="50" charset="-128"/>
              <a:ea typeface="游ゴシック" panose="020B0400000000000000" pitchFamily="50" charset="-128"/>
            </a:endParaRPr>
          </a:p>
        </p:txBody>
      </p:sp>
      <p:sp>
        <p:nvSpPr>
          <p:cNvPr id="8" name="雲形吹き出し 1"/>
          <p:cNvSpPr/>
          <p:nvPr/>
        </p:nvSpPr>
        <p:spPr>
          <a:xfrm>
            <a:off x="245355" y="1440812"/>
            <a:ext cx="2448272" cy="2160240"/>
          </a:xfrm>
          <a:prstGeom prst="cloudCallout">
            <a:avLst>
              <a:gd name="adj1" fmla="val 136637"/>
              <a:gd name="adj2" fmla="val 79175"/>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eaLnBrk="1" hangingPunct="1">
              <a:defRPr/>
            </a:pPr>
            <a:endParaRPr lang="ja-JP" altLang="en-US" sz="2800" dirty="0">
              <a:solidFill>
                <a:schemeClr val="tx1"/>
              </a:solidFill>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2603" y="4005064"/>
            <a:ext cx="2889393" cy="2744923"/>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844824"/>
            <a:ext cx="2291927" cy="1447647"/>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4" y="476672"/>
            <a:ext cx="1587585" cy="1728192"/>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256" y="1556792"/>
            <a:ext cx="1556792" cy="1556792"/>
          </a:xfrm>
          <a:prstGeom prst="rect">
            <a:avLst/>
          </a:prstGeom>
        </p:spPr>
      </p:pic>
    </p:spTree>
    <p:extLst>
      <p:ext uri="{BB962C8B-B14F-4D97-AF65-F5344CB8AC3E}">
        <p14:creationId xmlns:p14="http://schemas.microsoft.com/office/powerpoint/2010/main" val="363428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9931"/>
            <a:ext cx="2998414" cy="3456384"/>
          </a:xfrm>
          <a:prstGeom prst="rect">
            <a:avLst/>
          </a:prstGeom>
          <a:solidFill>
            <a:srgbClr val="FFFF00">
              <a:alpha val="0"/>
            </a:srgbClr>
          </a:solidFill>
          <a:scene3d>
            <a:camera prst="orthographicFront">
              <a:rot lat="0" lon="0" rev="0"/>
            </a:camera>
            <a:lightRig rig="threePt" dir="t"/>
          </a:scene3d>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077072"/>
            <a:ext cx="2889393" cy="2744923"/>
          </a:xfrm>
          <a:prstGeom prst="rect">
            <a:avLst/>
          </a:prstGeom>
        </p:spPr>
      </p:pic>
      <p:cxnSp>
        <p:nvCxnSpPr>
          <p:cNvPr id="6" name="直線コネクタ 5"/>
          <p:cNvCxnSpPr/>
          <p:nvPr/>
        </p:nvCxnSpPr>
        <p:spPr>
          <a:xfrm flipH="1">
            <a:off x="0" y="286073"/>
            <a:ext cx="6498074" cy="9361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flipH="1">
            <a:off x="35496" y="1052736"/>
            <a:ext cx="6552728" cy="23762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a:stCxn id="2" idx="1"/>
          </p:cNvCxnSpPr>
          <p:nvPr/>
        </p:nvCxnSpPr>
        <p:spPr>
          <a:xfrm flipH="1">
            <a:off x="35496" y="1718261"/>
            <a:ext cx="6336704" cy="37989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cxnSpLocks/>
          </p:cNvCxnSpPr>
          <p:nvPr/>
        </p:nvCxnSpPr>
        <p:spPr>
          <a:xfrm flipH="1">
            <a:off x="3491880" y="2420888"/>
            <a:ext cx="3254123" cy="440110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cxnSpLocks/>
          </p:cNvCxnSpPr>
          <p:nvPr/>
        </p:nvCxnSpPr>
        <p:spPr>
          <a:xfrm flipH="1">
            <a:off x="5436096" y="3645024"/>
            <a:ext cx="1512168" cy="31769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cxnSpLocks/>
          </p:cNvCxnSpPr>
          <p:nvPr/>
        </p:nvCxnSpPr>
        <p:spPr>
          <a:xfrm flipH="1">
            <a:off x="7871407" y="3717032"/>
            <a:ext cx="141906" cy="31409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159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rgbClr val="FFFF00"/>
            </a:gs>
            <a:gs pos="50000">
              <a:schemeClr val="accent3">
                <a:lumMod val="45000"/>
                <a:lumOff val="55000"/>
              </a:schemeClr>
            </a:gs>
          </a:gsLst>
          <a:lin ang="1200000" scaled="0"/>
          <a:tileRect/>
        </a:gra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9931"/>
            <a:ext cx="2998414" cy="3456384"/>
          </a:xfrm>
          <a:prstGeom prst="rect">
            <a:avLst/>
          </a:prstGeom>
          <a:solidFill>
            <a:srgbClr val="FFFF00">
              <a:alpha val="0"/>
            </a:srgbClr>
          </a:solidFill>
          <a:scene3d>
            <a:camera prst="orthographicFront">
              <a:rot lat="0" lon="0" rev="0"/>
            </a:camera>
            <a:lightRig rig="threePt" dir="t"/>
          </a:scene3d>
        </p:spPr>
      </p:pic>
      <p:cxnSp>
        <p:nvCxnSpPr>
          <p:cNvPr id="17" name="直線コネクタ 16"/>
          <p:cNvCxnSpPr>
            <a:cxnSpLocks/>
          </p:cNvCxnSpPr>
          <p:nvPr/>
        </p:nvCxnSpPr>
        <p:spPr>
          <a:xfrm flipH="1">
            <a:off x="4391980" y="2420888"/>
            <a:ext cx="2354024" cy="32133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cxnSpLocks/>
          </p:cNvCxnSpPr>
          <p:nvPr/>
        </p:nvCxnSpPr>
        <p:spPr>
          <a:xfrm flipH="1">
            <a:off x="5436096" y="3645024"/>
            <a:ext cx="1512168" cy="31769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cxnSpLocks/>
          </p:cNvCxnSpPr>
          <p:nvPr/>
        </p:nvCxnSpPr>
        <p:spPr>
          <a:xfrm flipH="1">
            <a:off x="7871407" y="3717032"/>
            <a:ext cx="141906" cy="31409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47" y="3763614"/>
            <a:ext cx="2573834" cy="2867782"/>
          </a:xfrm>
          <a:prstGeom prst="rect">
            <a:avLst/>
          </a:prstGeom>
        </p:spPr>
      </p:pic>
    </p:spTree>
    <p:extLst>
      <p:ext uri="{BB962C8B-B14F-4D97-AF65-F5344CB8AC3E}">
        <p14:creationId xmlns:p14="http://schemas.microsoft.com/office/powerpoint/2010/main" val="796380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正方形/長方形 3"/>
          <p:cNvSpPr/>
          <p:nvPr/>
        </p:nvSpPr>
        <p:spPr>
          <a:xfrm>
            <a:off x="1016605" y="9327"/>
            <a:ext cx="7078861" cy="6848673"/>
          </a:xfrm>
          <a:prstGeom prst="rect">
            <a:avLst/>
          </a:prstGeom>
          <a:solidFill>
            <a:schemeClr val="accent5">
              <a:lumMod val="20000"/>
              <a:lumOff val="80000"/>
            </a:schemeClr>
          </a:solidFill>
          <a:ln w="38100">
            <a:solidFill>
              <a:srgbClr val="0070C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「星とたんぽぽ」</a:t>
            </a:r>
            <a:r>
              <a:rPr lang="ja-JP" altLang="en-US" sz="2400" b="1" dirty="0">
                <a:solidFill>
                  <a:srgbClr val="FF0000"/>
                </a:solidFill>
                <a:latin typeface="游ゴシック" panose="020B0400000000000000" pitchFamily="50" charset="-128"/>
                <a:ea typeface="游ゴシック" panose="020B0400000000000000" pitchFamily="50" charset="-128"/>
              </a:rPr>
              <a:t>（金子</a:t>
            </a:r>
            <a:r>
              <a:rPr lang="ja-JP" altLang="en-US" sz="2400" b="1" dirty="0" err="1">
                <a:solidFill>
                  <a:srgbClr val="FF0000"/>
                </a:solidFill>
                <a:latin typeface="游ゴシック" panose="020B0400000000000000" pitchFamily="50" charset="-128"/>
                <a:ea typeface="游ゴシック" panose="020B0400000000000000" pitchFamily="50" charset="-128"/>
              </a:rPr>
              <a:t>みすゞ</a:t>
            </a:r>
            <a:r>
              <a:rPr lang="ja-JP" altLang="en-US" sz="2400" b="1" dirty="0">
                <a:solidFill>
                  <a:srgbClr val="FF0000"/>
                </a:solidFill>
                <a:latin typeface="游ゴシック" panose="020B0400000000000000" pitchFamily="50" charset="-128"/>
                <a:ea typeface="游ゴシック" panose="020B0400000000000000" pitchFamily="50" charset="-128"/>
              </a:rPr>
              <a:t>）</a:t>
            </a:r>
            <a:endParaRPr lang="en-US" altLang="ja-JP" sz="4000" b="1" dirty="0">
              <a:solidFill>
                <a:srgbClr val="FF0000"/>
              </a:solidFill>
              <a:latin typeface="游ゴシック" panose="020B0400000000000000" pitchFamily="50" charset="-128"/>
              <a:ea typeface="游ゴシック" panose="020B0400000000000000" pitchFamily="50" charset="-128"/>
            </a:endParaRPr>
          </a:p>
          <a:p>
            <a:endParaRPr lang="en-US" altLang="ja-JP" sz="28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a:t>
            </a:r>
            <a:r>
              <a:rPr lang="ja-JP" altLang="en-US" sz="4000" b="1" dirty="0">
                <a:latin typeface="游ゴシック" panose="020B0400000000000000" pitchFamily="50" charset="-128"/>
                <a:ea typeface="游ゴシック" panose="020B0400000000000000" pitchFamily="50" charset="-128"/>
              </a:rPr>
              <a:t>青いお空のそこふかく</a:t>
            </a:r>
            <a:r>
              <a:rPr lang="ja-JP" altLang="en-US" sz="3600" b="1" dirty="0">
                <a:latin typeface="游ゴシック" panose="020B0400000000000000" pitchFamily="50" charset="-128"/>
                <a:ea typeface="游ゴシック" panose="020B0400000000000000" pitchFamily="50" charset="-128"/>
              </a:rPr>
              <a:t>、</a:t>
            </a:r>
            <a:br>
              <a:rPr lang="ja-JP" altLang="en-US" sz="3600" b="1" dirty="0">
                <a:latin typeface="游ゴシック" panose="020B0400000000000000" pitchFamily="50" charset="-128"/>
                <a:ea typeface="游ゴシック" panose="020B0400000000000000" pitchFamily="50" charset="-128"/>
              </a:rPr>
            </a:br>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海の小石のそのように</a:t>
            </a:r>
            <a:br>
              <a:rPr lang="ja-JP" altLang="en-US" sz="4000" b="1" dirty="0">
                <a:latin typeface="游ゴシック" panose="020B0400000000000000" pitchFamily="50" charset="-128"/>
                <a:ea typeface="游ゴシック" panose="020B0400000000000000" pitchFamily="50" charset="-128"/>
              </a:rPr>
            </a:br>
            <a:endParaRPr lang="en-US" altLang="ja-JP" sz="1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a:t>
            </a:r>
            <a:r>
              <a:rPr lang="ja-JP" altLang="en-US" sz="4000" b="1" dirty="0">
                <a:latin typeface="游ゴシック" panose="020B0400000000000000" pitchFamily="50" charset="-128"/>
                <a:ea typeface="游ゴシック" panose="020B0400000000000000" pitchFamily="50" charset="-128"/>
              </a:rPr>
              <a:t>夜がくるまでしずんでる</a:t>
            </a:r>
            <a:r>
              <a:rPr lang="ja-JP" altLang="en-US" sz="3600" b="1" dirty="0">
                <a:latin typeface="游ゴシック" panose="020B0400000000000000" pitchFamily="50" charset="-128"/>
                <a:ea typeface="游ゴシック" panose="020B0400000000000000" pitchFamily="50" charset="-128"/>
              </a:rPr>
              <a:t>、</a:t>
            </a:r>
            <a:br>
              <a:rPr lang="ja-JP" altLang="en-US" sz="3600" b="1" dirty="0">
                <a:latin typeface="游ゴシック" panose="020B0400000000000000" pitchFamily="50" charset="-128"/>
                <a:ea typeface="游ゴシック" panose="020B0400000000000000" pitchFamily="50" charset="-128"/>
              </a:rPr>
            </a:br>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昼のお星はめにみえぬ</a:t>
            </a:r>
            <a:r>
              <a:rPr lang="ja-JP" altLang="en-US" sz="3600" b="1" dirty="0">
                <a:latin typeface="游ゴシック" panose="020B0400000000000000" pitchFamily="50" charset="-128"/>
                <a:ea typeface="游ゴシック" panose="020B0400000000000000" pitchFamily="50" charset="-128"/>
              </a:rPr>
              <a:t>。</a:t>
            </a:r>
            <a:br>
              <a:rPr lang="ja-JP" altLang="en-US" sz="3600" b="1" dirty="0">
                <a:latin typeface="游ゴシック" panose="020B0400000000000000" pitchFamily="50" charset="-128"/>
                <a:ea typeface="游ゴシック" panose="020B0400000000000000" pitchFamily="50" charset="-128"/>
              </a:rPr>
            </a:br>
            <a:endParaRPr lang="en-US" altLang="ja-JP" sz="1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a:t>
            </a:r>
            <a:r>
              <a:rPr lang="ja-JP" altLang="en-US" sz="4000" b="1" dirty="0">
                <a:latin typeface="游ゴシック" panose="020B0400000000000000" pitchFamily="50" charset="-128"/>
                <a:ea typeface="游ゴシック" panose="020B0400000000000000" pitchFamily="50" charset="-128"/>
              </a:rPr>
              <a:t>見えぬけれどもあるんだよ</a:t>
            </a:r>
            <a:r>
              <a:rPr lang="ja-JP" altLang="en-US" sz="3600" b="1" dirty="0">
                <a:latin typeface="游ゴシック" panose="020B0400000000000000" pitchFamily="50" charset="-128"/>
                <a:ea typeface="游ゴシック" panose="020B0400000000000000" pitchFamily="50" charset="-128"/>
              </a:rPr>
              <a:t>、</a:t>
            </a:r>
            <a:endParaRPr lang="en-US" altLang="ja-JP" sz="16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見えぬものでもあるんだよ</a:t>
            </a:r>
            <a:r>
              <a:rPr lang="ja-JP" altLang="en-US" sz="3600" b="1" dirty="0">
                <a:latin typeface="游ゴシック" panose="020B0400000000000000" pitchFamily="50" charset="-128"/>
                <a:ea typeface="游ゴシック" panose="020B0400000000000000" pitchFamily="50" charset="-128"/>
              </a:rPr>
              <a:t>。</a:t>
            </a:r>
            <a:endParaRPr lang="en-US" altLang="ja-JP" sz="3600" b="1" dirty="0">
              <a:latin typeface="游ゴシック" panose="020B0400000000000000" pitchFamily="50" charset="-128"/>
              <a:ea typeface="游ゴシック" panose="020B0400000000000000" pitchFamily="50" charset="-128"/>
            </a:endParaRPr>
          </a:p>
          <a:p>
            <a:pPr algn="r"/>
            <a:endParaRPr lang="en-US" altLang="ja-JP" sz="2000" b="1" dirty="0">
              <a:latin typeface="游ゴシック" panose="020B0400000000000000" pitchFamily="50" charset="-128"/>
              <a:ea typeface="游ゴシック" panose="020B0400000000000000" pitchFamily="50" charset="-128"/>
            </a:endParaRPr>
          </a:p>
          <a:p>
            <a:pPr algn="r"/>
            <a:r>
              <a:rPr lang="ja-JP" altLang="en-US" sz="2000" b="1" dirty="0">
                <a:latin typeface="游ゴシック" panose="020B0400000000000000" pitchFamily="50" charset="-128"/>
                <a:ea typeface="游ゴシック" panose="020B0400000000000000" pitchFamily="50" charset="-128"/>
              </a:rPr>
              <a:t>（新装版</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金子</a:t>
            </a:r>
            <a:r>
              <a:rPr lang="ja-JP" altLang="en-US" sz="2000" b="1" dirty="0" err="1">
                <a:latin typeface="游ゴシック" panose="020B0400000000000000" pitchFamily="50" charset="-128"/>
                <a:ea typeface="游ゴシック" panose="020B0400000000000000" pitchFamily="50" charset="-128"/>
              </a:rPr>
              <a:t>みすゞ</a:t>
            </a:r>
            <a:r>
              <a:rPr lang="ja-JP" altLang="en-US" sz="2000" b="1" dirty="0">
                <a:latin typeface="游ゴシック" panose="020B0400000000000000" pitchFamily="50" charset="-128"/>
                <a:ea typeface="游ゴシック" panose="020B0400000000000000" pitchFamily="50" charset="-128"/>
              </a:rPr>
              <a:t>全集</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巻二・一〇八頁）</a:t>
            </a:r>
          </a:p>
        </p:txBody>
      </p:sp>
    </p:spTree>
    <p:extLst>
      <p:ext uri="{BB962C8B-B14F-4D97-AF65-F5344CB8AC3E}">
        <p14:creationId xmlns:p14="http://schemas.microsoft.com/office/powerpoint/2010/main" val="1560357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4068" y="-126395"/>
            <a:ext cx="9276588" cy="7110790"/>
          </a:xfrm>
          <a:prstGeom prst="rect">
            <a:avLst/>
          </a:prstGeom>
          <a:gradFill>
            <a:gsLst>
              <a:gs pos="98000">
                <a:schemeClr val="accent1">
                  <a:lumMod val="20000"/>
                  <a:lumOff val="80000"/>
                </a:schemeClr>
              </a:gs>
              <a:gs pos="100000">
                <a:schemeClr val="accent1">
                  <a:tint val="44500"/>
                  <a:satMod val="160000"/>
                  <a:lumMod val="0"/>
                  <a:lumOff val="100000"/>
                </a:schemeClr>
              </a:gs>
              <a:gs pos="100000">
                <a:schemeClr val="accent1">
                  <a:tint val="23500"/>
                  <a:satMod val="160000"/>
                </a:schemeClr>
              </a:gs>
            </a:gsLst>
            <a:lin ang="5400000" scaled="1"/>
          </a:gra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 name="太陽 3"/>
          <p:cNvSpPr/>
          <p:nvPr/>
        </p:nvSpPr>
        <p:spPr>
          <a:xfrm>
            <a:off x="7164856" y="28423"/>
            <a:ext cx="1971217" cy="198022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8" name="星 5 7"/>
          <p:cNvSpPr/>
          <p:nvPr/>
        </p:nvSpPr>
        <p:spPr>
          <a:xfrm>
            <a:off x="206515" y="77200"/>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6" name="星 5 25"/>
          <p:cNvSpPr/>
          <p:nvPr/>
        </p:nvSpPr>
        <p:spPr>
          <a:xfrm>
            <a:off x="1735509" y="987168"/>
            <a:ext cx="342088" cy="407444"/>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7" name="星 5 26"/>
          <p:cNvSpPr/>
          <p:nvPr/>
        </p:nvSpPr>
        <p:spPr>
          <a:xfrm>
            <a:off x="1116932" y="6025718"/>
            <a:ext cx="257681" cy="224517"/>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8" name="星 5 27"/>
          <p:cNvSpPr/>
          <p:nvPr/>
        </p:nvSpPr>
        <p:spPr>
          <a:xfrm>
            <a:off x="3083665" y="4228231"/>
            <a:ext cx="192684" cy="337538"/>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9" name="星 5 28"/>
          <p:cNvSpPr/>
          <p:nvPr/>
        </p:nvSpPr>
        <p:spPr>
          <a:xfrm>
            <a:off x="8119799" y="2538209"/>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0" name="星 5 29"/>
          <p:cNvSpPr/>
          <p:nvPr/>
        </p:nvSpPr>
        <p:spPr>
          <a:xfrm>
            <a:off x="4077473" y="5722090"/>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1" name="星 5 30"/>
          <p:cNvSpPr/>
          <p:nvPr/>
        </p:nvSpPr>
        <p:spPr>
          <a:xfrm>
            <a:off x="6650801" y="5800440"/>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2" name="星 5 31"/>
          <p:cNvSpPr/>
          <p:nvPr/>
        </p:nvSpPr>
        <p:spPr>
          <a:xfrm>
            <a:off x="5406097" y="1530643"/>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3" name="星 5 32"/>
          <p:cNvSpPr/>
          <p:nvPr/>
        </p:nvSpPr>
        <p:spPr>
          <a:xfrm>
            <a:off x="5474060" y="3662921"/>
            <a:ext cx="518495" cy="592849"/>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4" name="星 5 33"/>
          <p:cNvSpPr/>
          <p:nvPr/>
        </p:nvSpPr>
        <p:spPr>
          <a:xfrm>
            <a:off x="3904883" y="4069986"/>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5" name="星 5 34"/>
          <p:cNvSpPr/>
          <p:nvPr/>
        </p:nvSpPr>
        <p:spPr>
          <a:xfrm>
            <a:off x="3030542" y="1938736"/>
            <a:ext cx="526111" cy="337538"/>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6" name="星 5 35"/>
          <p:cNvSpPr/>
          <p:nvPr/>
        </p:nvSpPr>
        <p:spPr>
          <a:xfrm>
            <a:off x="1583932" y="2404002"/>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7" name="星 5 36"/>
          <p:cNvSpPr/>
          <p:nvPr/>
        </p:nvSpPr>
        <p:spPr>
          <a:xfrm>
            <a:off x="5019539" y="5025084"/>
            <a:ext cx="278971" cy="337538"/>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8" name="星 5 37"/>
          <p:cNvSpPr/>
          <p:nvPr/>
        </p:nvSpPr>
        <p:spPr>
          <a:xfrm>
            <a:off x="3083665" y="3074121"/>
            <a:ext cx="209932" cy="207657"/>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9" name="星 5 38"/>
          <p:cNvSpPr/>
          <p:nvPr/>
        </p:nvSpPr>
        <p:spPr>
          <a:xfrm>
            <a:off x="6117734" y="414737"/>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0" name="星 5 39"/>
          <p:cNvSpPr/>
          <p:nvPr/>
        </p:nvSpPr>
        <p:spPr>
          <a:xfrm>
            <a:off x="203429" y="2782820"/>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1" name="星 5 40"/>
          <p:cNvSpPr/>
          <p:nvPr/>
        </p:nvSpPr>
        <p:spPr>
          <a:xfrm>
            <a:off x="4018992" y="3012287"/>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2" name="星 5 41"/>
          <p:cNvSpPr/>
          <p:nvPr/>
        </p:nvSpPr>
        <p:spPr>
          <a:xfrm>
            <a:off x="2552789" y="5541252"/>
            <a:ext cx="477753" cy="518376"/>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3" name="星 5 42"/>
          <p:cNvSpPr/>
          <p:nvPr/>
        </p:nvSpPr>
        <p:spPr>
          <a:xfrm>
            <a:off x="4018992" y="1394612"/>
            <a:ext cx="536869" cy="573046"/>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4" name="星 5 43"/>
          <p:cNvSpPr/>
          <p:nvPr/>
        </p:nvSpPr>
        <p:spPr>
          <a:xfrm>
            <a:off x="480687" y="4712103"/>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5" name="星 5 44"/>
          <p:cNvSpPr/>
          <p:nvPr/>
        </p:nvSpPr>
        <p:spPr>
          <a:xfrm>
            <a:off x="7005163" y="2058134"/>
            <a:ext cx="236311" cy="400056"/>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6" name="星 5 45"/>
          <p:cNvSpPr/>
          <p:nvPr/>
        </p:nvSpPr>
        <p:spPr>
          <a:xfrm>
            <a:off x="2647999" y="752274"/>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7" name="星 5 46"/>
          <p:cNvSpPr/>
          <p:nvPr/>
        </p:nvSpPr>
        <p:spPr>
          <a:xfrm>
            <a:off x="6258976" y="4734537"/>
            <a:ext cx="382543" cy="337538"/>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8" name="星 5 47"/>
          <p:cNvSpPr/>
          <p:nvPr/>
        </p:nvSpPr>
        <p:spPr>
          <a:xfrm>
            <a:off x="358914" y="1638118"/>
            <a:ext cx="460285" cy="470287"/>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9" name="星 5 48"/>
          <p:cNvSpPr/>
          <p:nvPr/>
        </p:nvSpPr>
        <p:spPr>
          <a:xfrm>
            <a:off x="3466207" y="5323869"/>
            <a:ext cx="150620" cy="22536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0" name="星 5 49"/>
          <p:cNvSpPr/>
          <p:nvPr/>
        </p:nvSpPr>
        <p:spPr>
          <a:xfrm>
            <a:off x="7924872" y="5471750"/>
            <a:ext cx="329619" cy="232570"/>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1" name="星 5 50"/>
          <p:cNvSpPr/>
          <p:nvPr/>
        </p:nvSpPr>
        <p:spPr>
          <a:xfrm>
            <a:off x="1966475" y="3911741"/>
            <a:ext cx="287332" cy="316490"/>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2" name="星 5 51"/>
          <p:cNvSpPr/>
          <p:nvPr/>
        </p:nvSpPr>
        <p:spPr>
          <a:xfrm>
            <a:off x="7542330" y="4228231"/>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3" name="星 5 52"/>
          <p:cNvSpPr/>
          <p:nvPr/>
        </p:nvSpPr>
        <p:spPr>
          <a:xfrm>
            <a:off x="4846393" y="2556604"/>
            <a:ext cx="295801" cy="33838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4" name="星 5 53"/>
          <p:cNvSpPr/>
          <p:nvPr/>
        </p:nvSpPr>
        <p:spPr>
          <a:xfrm>
            <a:off x="4708975" y="790094"/>
            <a:ext cx="450050" cy="403012"/>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5" name="星 5 54"/>
          <p:cNvSpPr/>
          <p:nvPr/>
        </p:nvSpPr>
        <p:spPr>
          <a:xfrm>
            <a:off x="6358233" y="2725797"/>
            <a:ext cx="765085" cy="675075"/>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6" name="星 5 55"/>
          <p:cNvSpPr/>
          <p:nvPr/>
        </p:nvSpPr>
        <p:spPr>
          <a:xfrm>
            <a:off x="7542330" y="3429000"/>
            <a:ext cx="450049" cy="338537"/>
          </a:xfrm>
          <a:prstGeom prst="star5">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7" name="雲 56"/>
          <p:cNvSpPr/>
          <p:nvPr/>
        </p:nvSpPr>
        <p:spPr>
          <a:xfrm>
            <a:off x="358914" y="253085"/>
            <a:ext cx="2126652" cy="876098"/>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8" name="雲 57"/>
          <p:cNvSpPr/>
          <p:nvPr/>
        </p:nvSpPr>
        <p:spPr>
          <a:xfrm>
            <a:off x="5474060" y="2644514"/>
            <a:ext cx="1995515" cy="951686"/>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9" name="雲 58"/>
          <p:cNvSpPr/>
          <p:nvPr/>
        </p:nvSpPr>
        <p:spPr>
          <a:xfrm>
            <a:off x="5934560" y="4392692"/>
            <a:ext cx="3193301" cy="1016789"/>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60" name="雲 59"/>
          <p:cNvSpPr/>
          <p:nvPr/>
        </p:nvSpPr>
        <p:spPr>
          <a:xfrm>
            <a:off x="1022393" y="1837323"/>
            <a:ext cx="3538544" cy="1052867"/>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61" name="雲 60"/>
          <p:cNvSpPr/>
          <p:nvPr/>
        </p:nvSpPr>
        <p:spPr>
          <a:xfrm>
            <a:off x="971600" y="4597548"/>
            <a:ext cx="1995515" cy="951686"/>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8815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C -0.00694 -0.00162 -0.0125 -0.00532 -0.01909 -0.00764 C -0.02396 -0.0118 -0.03055 -0.01481 -0.03628 -0.01643 C -0.04444 -0.02175 -0.05225 -0.0266 -0.06093 -0.0303 C -0.06562 -0.03424 -0.071 -0.03563 -0.07621 -0.03794 C -0.08628 -0.04673 -0.09965 -0.04974 -0.11146 -0.05321 C -0.1151 -0.05644 -0.11875 -0.05668 -0.12291 -0.05829 C -0.12899 -0.06385 -0.1368 -0.06454 -0.14392 -0.06593 C -0.15017 -0.06917 -0.14357 -0.06616 -0.15538 -0.06847 C -0.17205 -0.07194 -0.18784 -0.07495 -0.20486 -0.07611 C -0.21111 -0.07773 -0.21632 -0.07911 -0.22291 -0.07981 C -0.24479 -0.08767 -0.26892 -0.08999 -0.29149 -0.09137 C -0.33593 -0.09091 -0.38038 -0.09114 -0.42482 -0.08999 C -0.42968 -0.08975 -0.43437 -0.0879 -0.43906 -0.08744 C -0.446 -0.08652 -0.46007 -0.0849 -0.46007 -0.0849 C -0.46649 -0.08305 -0.47118 -0.08189 -0.47812 -0.0812 C -0.49461 -0.07657 -0.5118 -0.07611 -0.52864 -0.07472 C -0.55503 -0.07241 -0.58125 -0.07009 -0.60764 -0.06847 C -0.61909 -0.06639 -0.62968 -0.062 -0.64097 -0.05968 C -0.64739 -0.05668 -0.65434 -0.05575 -0.66093 -0.05321 C -0.66857 -0.0502 -0.67604 -0.04673 -0.68385 -0.04442 C -0.69114 -0.03956 -0.69982 -0.03401 -0.70764 -0.03169 C -0.71198 -0.02892 -0.71649 -0.02591 -0.721 -0.02406 C -0.73958 -0.0081 -0.76319 -0.00671 -0.78385 0.00254 C -0.79132 0.00578 -0.79843 0.00763 -0.80573 0.01156 C -0.80937 0.01365 -0.81718 0.01527 -0.81718 0.01527 C -0.82396 0.01989 -0.83177 0.02359 -0.83906 0.0266 C -0.84288 0.02984 -0.84705 0.03285 -0.85156 0.03423 C -0.85503 0.03724 -0.85833 0.03724 -0.86198 0.03932 C -0.86614 0.04164 -0.87014 0.04464 -0.8743 0.04696 C -0.87569 0.04765 -0.87673 0.04881 -0.87812 0.0495 C -0.88038 0.05066 -0.88489 0.05205 -0.88489 0.05205 C -0.88732 0.05436 -0.88975 0.05528 -0.89236 0.05713 " pathEditMode="relative" ptsTypes="ffffffffffffffffffffffffffffffffA">
                                      <p:cBhvr>
                                        <p:cTn id="6" dur="2500" fill="hold"/>
                                        <p:tgtEl>
                                          <p:spTgt spid="4"/>
                                        </p:tgtEl>
                                        <p:attrNameLst>
                                          <p:attrName>ppt_x</p:attrName>
                                          <p:attrName>ppt_y</p:attrName>
                                        </p:attrNameLst>
                                      </p:cBhvr>
                                    </p:animMotion>
                                  </p:childTnLst>
                                </p:cTn>
                              </p:par>
                              <p:par>
                                <p:cTn id="7" presetID="2" presetClass="exit" presetSubtype="8" fill="hold" grpId="0" nodeType="withEffect">
                                  <p:stCondLst>
                                    <p:cond delay="0"/>
                                  </p:stCondLst>
                                  <p:childTnLst>
                                    <p:anim calcmode="lin" valueType="num">
                                      <p:cBhvr additive="base">
                                        <p:cTn id="8" dur="2600"/>
                                        <p:tgtEl>
                                          <p:spTgt spid="57"/>
                                        </p:tgtEl>
                                        <p:attrNameLst>
                                          <p:attrName>ppt_x</p:attrName>
                                        </p:attrNameLst>
                                      </p:cBhvr>
                                      <p:tavLst>
                                        <p:tav tm="0">
                                          <p:val>
                                            <p:strVal val="ppt_x"/>
                                          </p:val>
                                        </p:tav>
                                        <p:tav tm="100000">
                                          <p:val>
                                            <p:strVal val="0-ppt_w/2"/>
                                          </p:val>
                                        </p:tav>
                                      </p:tavLst>
                                    </p:anim>
                                    <p:anim calcmode="lin" valueType="num">
                                      <p:cBhvr additive="base">
                                        <p:cTn id="9" dur="2600"/>
                                        <p:tgtEl>
                                          <p:spTgt spid="57"/>
                                        </p:tgtEl>
                                        <p:attrNameLst>
                                          <p:attrName>ppt_y</p:attrName>
                                        </p:attrNameLst>
                                      </p:cBhvr>
                                      <p:tavLst>
                                        <p:tav tm="0">
                                          <p:val>
                                            <p:strVal val="ppt_y"/>
                                          </p:val>
                                        </p:tav>
                                        <p:tav tm="100000">
                                          <p:val>
                                            <p:strVal val="ppt_y"/>
                                          </p:val>
                                        </p:tav>
                                      </p:tavLst>
                                    </p:anim>
                                    <p:set>
                                      <p:cBhvr>
                                        <p:cTn id="10" dur="1" fill="hold">
                                          <p:stCondLst>
                                            <p:cond delay="2599"/>
                                          </p:stCondLst>
                                        </p:cTn>
                                        <p:tgtEl>
                                          <p:spTgt spid="57"/>
                                        </p:tgtEl>
                                        <p:attrNameLst>
                                          <p:attrName>style.visibility</p:attrName>
                                        </p:attrNameLst>
                                      </p:cBhvr>
                                      <p:to>
                                        <p:strVal val="hidden"/>
                                      </p:to>
                                    </p:set>
                                  </p:childTnLst>
                                </p:cTn>
                              </p:par>
                              <p:par>
                                <p:cTn id="11" presetID="2" presetClass="exit" presetSubtype="8" fill="hold" grpId="0" nodeType="withEffect">
                                  <p:stCondLst>
                                    <p:cond delay="0"/>
                                  </p:stCondLst>
                                  <p:childTnLst>
                                    <p:anim calcmode="lin" valueType="num">
                                      <p:cBhvr additive="base">
                                        <p:cTn id="12" dur="3500"/>
                                        <p:tgtEl>
                                          <p:spTgt spid="58"/>
                                        </p:tgtEl>
                                        <p:attrNameLst>
                                          <p:attrName>ppt_x</p:attrName>
                                        </p:attrNameLst>
                                      </p:cBhvr>
                                      <p:tavLst>
                                        <p:tav tm="0">
                                          <p:val>
                                            <p:strVal val="ppt_x"/>
                                          </p:val>
                                        </p:tav>
                                        <p:tav tm="100000">
                                          <p:val>
                                            <p:strVal val="0-ppt_w/2"/>
                                          </p:val>
                                        </p:tav>
                                      </p:tavLst>
                                    </p:anim>
                                    <p:anim calcmode="lin" valueType="num">
                                      <p:cBhvr additive="base">
                                        <p:cTn id="13" dur="3500"/>
                                        <p:tgtEl>
                                          <p:spTgt spid="58"/>
                                        </p:tgtEl>
                                        <p:attrNameLst>
                                          <p:attrName>ppt_y</p:attrName>
                                        </p:attrNameLst>
                                      </p:cBhvr>
                                      <p:tavLst>
                                        <p:tav tm="0">
                                          <p:val>
                                            <p:strVal val="ppt_y"/>
                                          </p:val>
                                        </p:tav>
                                        <p:tav tm="100000">
                                          <p:val>
                                            <p:strVal val="ppt_y"/>
                                          </p:val>
                                        </p:tav>
                                      </p:tavLst>
                                    </p:anim>
                                    <p:set>
                                      <p:cBhvr>
                                        <p:cTn id="14" dur="1" fill="hold">
                                          <p:stCondLst>
                                            <p:cond delay="3499"/>
                                          </p:stCondLst>
                                        </p:cTn>
                                        <p:tgtEl>
                                          <p:spTgt spid="58"/>
                                        </p:tgtEl>
                                        <p:attrNameLst>
                                          <p:attrName>style.visibility</p:attrName>
                                        </p:attrNameLst>
                                      </p:cBhvr>
                                      <p:to>
                                        <p:strVal val="hidden"/>
                                      </p:to>
                                    </p:set>
                                  </p:childTnLst>
                                </p:cTn>
                              </p:par>
                              <p:par>
                                <p:cTn id="15" presetID="2" presetClass="exit" presetSubtype="8" fill="hold" grpId="0" nodeType="withEffect">
                                  <p:stCondLst>
                                    <p:cond delay="0"/>
                                  </p:stCondLst>
                                  <p:childTnLst>
                                    <p:anim calcmode="lin" valueType="num">
                                      <p:cBhvr additive="base">
                                        <p:cTn id="16" dur="2100"/>
                                        <p:tgtEl>
                                          <p:spTgt spid="59"/>
                                        </p:tgtEl>
                                        <p:attrNameLst>
                                          <p:attrName>ppt_x</p:attrName>
                                        </p:attrNameLst>
                                      </p:cBhvr>
                                      <p:tavLst>
                                        <p:tav tm="0">
                                          <p:val>
                                            <p:strVal val="ppt_x"/>
                                          </p:val>
                                        </p:tav>
                                        <p:tav tm="100000">
                                          <p:val>
                                            <p:strVal val="0-ppt_w/2"/>
                                          </p:val>
                                        </p:tav>
                                      </p:tavLst>
                                    </p:anim>
                                    <p:anim calcmode="lin" valueType="num">
                                      <p:cBhvr additive="base">
                                        <p:cTn id="17" dur="2100"/>
                                        <p:tgtEl>
                                          <p:spTgt spid="59"/>
                                        </p:tgtEl>
                                        <p:attrNameLst>
                                          <p:attrName>ppt_y</p:attrName>
                                        </p:attrNameLst>
                                      </p:cBhvr>
                                      <p:tavLst>
                                        <p:tav tm="0">
                                          <p:val>
                                            <p:strVal val="ppt_y"/>
                                          </p:val>
                                        </p:tav>
                                        <p:tav tm="100000">
                                          <p:val>
                                            <p:strVal val="ppt_y"/>
                                          </p:val>
                                        </p:tav>
                                      </p:tavLst>
                                    </p:anim>
                                    <p:set>
                                      <p:cBhvr>
                                        <p:cTn id="18" dur="1" fill="hold">
                                          <p:stCondLst>
                                            <p:cond delay="2099"/>
                                          </p:stCondLst>
                                        </p:cTn>
                                        <p:tgtEl>
                                          <p:spTgt spid="59"/>
                                        </p:tgtEl>
                                        <p:attrNameLst>
                                          <p:attrName>style.visibility</p:attrName>
                                        </p:attrNameLst>
                                      </p:cBhvr>
                                      <p:to>
                                        <p:strVal val="hidden"/>
                                      </p:to>
                                    </p:set>
                                  </p:childTnLst>
                                </p:cTn>
                              </p:par>
                              <p:par>
                                <p:cTn id="19" presetID="2" presetClass="exit" presetSubtype="8" fill="hold" grpId="0" nodeType="withEffect">
                                  <p:stCondLst>
                                    <p:cond delay="0"/>
                                  </p:stCondLst>
                                  <p:childTnLst>
                                    <p:anim calcmode="lin" valueType="num">
                                      <p:cBhvr additive="base">
                                        <p:cTn id="20" dur="3100"/>
                                        <p:tgtEl>
                                          <p:spTgt spid="60"/>
                                        </p:tgtEl>
                                        <p:attrNameLst>
                                          <p:attrName>ppt_x</p:attrName>
                                        </p:attrNameLst>
                                      </p:cBhvr>
                                      <p:tavLst>
                                        <p:tav tm="0">
                                          <p:val>
                                            <p:strVal val="ppt_x"/>
                                          </p:val>
                                        </p:tav>
                                        <p:tav tm="100000">
                                          <p:val>
                                            <p:strVal val="0-ppt_w/2"/>
                                          </p:val>
                                        </p:tav>
                                      </p:tavLst>
                                    </p:anim>
                                    <p:anim calcmode="lin" valueType="num">
                                      <p:cBhvr additive="base">
                                        <p:cTn id="21" dur="3100"/>
                                        <p:tgtEl>
                                          <p:spTgt spid="60"/>
                                        </p:tgtEl>
                                        <p:attrNameLst>
                                          <p:attrName>ppt_y</p:attrName>
                                        </p:attrNameLst>
                                      </p:cBhvr>
                                      <p:tavLst>
                                        <p:tav tm="0">
                                          <p:val>
                                            <p:strVal val="ppt_y"/>
                                          </p:val>
                                        </p:tav>
                                        <p:tav tm="100000">
                                          <p:val>
                                            <p:strVal val="ppt_y"/>
                                          </p:val>
                                        </p:tav>
                                      </p:tavLst>
                                    </p:anim>
                                    <p:set>
                                      <p:cBhvr>
                                        <p:cTn id="22" dur="1" fill="hold">
                                          <p:stCondLst>
                                            <p:cond delay="3099"/>
                                          </p:stCondLst>
                                        </p:cTn>
                                        <p:tgtEl>
                                          <p:spTgt spid="60"/>
                                        </p:tgtEl>
                                        <p:attrNameLst>
                                          <p:attrName>style.visibility</p:attrName>
                                        </p:attrNameLst>
                                      </p:cBhvr>
                                      <p:to>
                                        <p:strVal val="hidden"/>
                                      </p:to>
                                    </p:set>
                                  </p:childTnLst>
                                </p:cTn>
                              </p:par>
                              <p:par>
                                <p:cTn id="23" presetID="2" presetClass="exit" presetSubtype="8" fill="hold" grpId="0" nodeType="withEffect">
                                  <p:stCondLst>
                                    <p:cond delay="0"/>
                                  </p:stCondLst>
                                  <p:childTnLst>
                                    <p:anim calcmode="lin" valueType="num">
                                      <p:cBhvr additive="base">
                                        <p:cTn id="24" dur="3000"/>
                                        <p:tgtEl>
                                          <p:spTgt spid="61"/>
                                        </p:tgtEl>
                                        <p:attrNameLst>
                                          <p:attrName>ppt_x</p:attrName>
                                        </p:attrNameLst>
                                      </p:cBhvr>
                                      <p:tavLst>
                                        <p:tav tm="0">
                                          <p:val>
                                            <p:strVal val="ppt_x"/>
                                          </p:val>
                                        </p:tav>
                                        <p:tav tm="100000">
                                          <p:val>
                                            <p:strVal val="0-ppt_w/2"/>
                                          </p:val>
                                        </p:tav>
                                      </p:tavLst>
                                    </p:anim>
                                    <p:anim calcmode="lin" valueType="num">
                                      <p:cBhvr additive="base">
                                        <p:cTn id="25" dur="3000"/>
                                        <p:tgtEl>
                                          <p:spTgt spid="61"/>
                                        </p:tgtEl>
                                        <p:attrNameLst>
                                          <p:attrName>ppt_y</p:attrName>
                                        </p:attrNameLst>
                                      </p:cBhvr>
                                      <p:tavLst>
                                        <p:tav tm="0">
                                          <p:val>
                                            <p:strVal val="ppt_y"/>
                                          </p:val>
                                        </p:tav>
                                        <p:tav tm="100000">
                                          <p:val>
                                            <p:strVal val="ppt_y"/>
                                          </p:val>
                                        </p:tav>
                                      </p:tavLst>
                                    </p:anim>
                                    <p:set>
                                      <p:cBhvr>
                                        <p:cTn id="26" dur="1" fill="hold">
                                          <p:stCondLst>
                                            <p:cond delay="2999"/>
                                          </p:stCondLst>
                                        </p:cTn>
                                        <p:tgtEl>
                                          <p:spTgt spid="61"/>
                                        </p:tgtEl>
                                        <p:attrNameLst>
                                          <p:attrName>style.visibility</p:attrName>
                                        </p:attrNameLst>
                                      </p:cBhvr>
                                      <p:to>
                                        <p:strVal val="hidden"/>
                                      </p:to>
                                    </p:set>
                                  </p:childTnLst>
                                </p:cTn>
                              </p:par>
                              <p:par>
                                <p:cTn id="27" presetID="10" presetClass="exit" presetSubtype="0" fill="hold" grpId="1" nodeType="withEffect">
                                  <p:stCondLst>
                                    <p:cond delay="2200"/>
                                  </p:stCondLst>
                                  <p:childTnLst>
                                    <p:animEffect transition="out" filter="fade">
                                      <p:cBhvr>
                                        <p:cTn id="28" dur="600"/>
                                        <p:tgtEl>
                                          <p:spTgt spid="4"/>
                                        </p:tgtEl>
                                      </p:cBhvr>
                                    </p:animEffect>
                                    <p:set>
                                      <p:cBhvr>
                                        <p:cTn id="29" dur="1" fill="hold">
                                          <p:stCondLst>
                                            <p:cond delay="5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1241630" y="1988840"/>
            <a:ext cx="6450208" cy="2616101"/>
          </a:xfrm>
          <a:prstGeom prst="rect">
            <a:avLst/>
          </a:prstGeom>
          <a:noFill/>
        </p:spPr>
        <p:txBody>
          <a:bodyPr wrap="square" rtlCol="0">
            <a:spAutoFit/>
          </a:bodyPr>
          <a:lstStyle/>
          <a:p>
            <a:pPr marL="914400" indent="-914400" algn="ctr">
              <a:buAutoNum type="arabicDbPlain" startAt="5"/>
            </a:pPr>
            <a:r>
              <a:rPr lang="ja-JP" altLang="en-US" sz="5400" b="1" dirty="0">
                <a:latin typeface="游ゴシック" panose="020B0400000000000000" pitchFamily="50" charset="-128"/>
                <a:ea typeface="游ゴシック" panose="020B0400000000000000" pitchFamily="50" charset="-128"/>
              </a:rPr>
              <a:t>七高僧の教え</a:t>
            </a:r>
            <a:endParaRPr lang="en-US" altLang="ja-JP" sz="5400" b="1" dirty="0">
              <a:latin typeface="游ゴシック" panose="020B0400000000000000" pitchFamily="50" charset="-128"/>
              <a:ea typeface="游ゴシック" panose="020B0400000000000000" pitchFamily="50" charset="-128"/>
            </a:endParaRPr>
          </a:p>
          <a:p>
            <a:pPr algn="ctr"/>
            <a:r>
              <a:rPr lang="ja-JP" altLang="en-US" sz="4800" b="1" dirty="0">
                <a:latin typeface="游ゴシック" panose="020B0400000000000000" pitchFamily="50" charset="-128"/>
                <a:ea typeface="游ゴシック" panose="020B0400000000000000" pitchFamily="50" charset="-128"/>
              </a:rPr>
              <a:t>（日本）</a:t>
            </a:r>
            <a:endParaRPr lang="en-US" altLang="ja-JP" sz="4800" b="1" dirty="0">
              <a:latin typeface="游ゴシック" panose="020B0400000000000000" pitchFamily="50" charset="-128"/>
              <a:ea typeface="游ゴシック" panose="020B0400000000000000" pitchFamily="50" charset="-128"/>
            </a:endParaRPr>
          </a:p>
          <a:p>
            <a:pPr algn="ctr"/>
            <a:endParaRPr lang="en-US" altLang="ja-JP" sz="1400" b="1" dirty="0">
              <a:latin typeface="游ゴシック" panose="020B0400000000000000" pitchFamily="50" charset="-128"/>
              <a:ea typeface="游ゴシック" panose="020B0400000000000000" pitchFamily="50" charset="-128"/>
            </a:endParaRPr>
          </a:p>
          <a:p>
            <a:pPr algn="ctr"/>
            <a:r>
              <a:rPr lang="ja-JP" altLang="en-US" sz="4800" b="1" dirty="0">
                <a:latin typeface="游ゴシック" panose="020B0400000000000000" pitchFamily="50" charset="-128"/>
                <a:ea typeface="游ゴシック" panose="020B0400000000000000" pitchFamily="50" charset="-128"/>
              </a:rPr>
              <a:t>源信和尚・源空聖人</a:t>
            </a:r>
          </a:p>
        </p:txBody>
      </p:sp>
    </p:spTree>
    <p:extLst>
      <p:ext uri="{BB962C8B-B14F-4D97-AF65-F5344CB8AC3E}">
        <p14:creationId xmlns:p14="http://schemas.microsoft.com/office/powerpoint/2010/main" val="751921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正方形/長方形 4"/>
          <p:cNvSpPr/>
          <p:nvPr/>
        </p:nvSpPr>
        <p:spPr>
          <a:xfrm>
            <a:off x="-24068" y="-126395"/>
            <a:ext cx="9276588" cy="7110790"/>
          </a:xfrm>
          <a:prstGeom prst="rect">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7" name="月 6"/>
          <p:cNvSpPr/>
          <p:nvPr/>
        </p:nvSpPr>
        <p:spPr>
          <a:xfrm rot="13250162">
            <a:off x="7911880" y="363547"/>
            <a:ext cx="885486" cy="1452527"/>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FF00"/>
              </a:solidFill>
              <a:latin typeface="游ゴシック" panose="020B0400000000000000" pitchFamily="50" charset="-128"/>
              <a:ea typeface="游ゴシック" panose="020B0400000000000000" pitchFamily="50" charset="-128"/>
            </a:endParaRPr>
          </a:p>
        </p:txBody>
      </p:sp>
      <p:sp>
        <p:nvSpPr>
          <p:cNvPr id="8" name="星 5 7"/>
          <p:cNvSpPr/>
          <p:nvPr/>
        </p:nvSpPr>
        <p:spPr>
          <a:xfrm>
            <a:off x="206515" y="77200"/>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6" name="星 5 25"/>
          <p:cNvSpPr/>
          <p:nvPr/>
        </p:nvSpPr>
        <p:spPr>
          <a:xfrm>
            <a:off x="1735509" y="987168"/>
            <a:ext cx="342088" cy="407444"/>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7" name="星 5 26"/>
          <p:cNvSpPr/>
          <p:nvPr/>
        </p:nvSpPr>
        <p:spPr>
          <a:xfrm>
            <a:off x="1116932" y="6025718"/>
            <a:ext cx="257681" cy="224517"/>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8" name="星 5 27"/>
          <p:cNvSpPr/>
          <p:nvPr/>
        </p:nvSpPr>
        <p:spPr>
          <a:xfrm>
            <a:off x="3083665" y="4228231"/>
            <a:ext cx="192684" cy="337538"/>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9" name="星 5 28"/>
          <p:cNvSpPr/>
          <p:nvPr/>
        </p:nvSpPr>
        <p:spPr>
          <a:xfrm>
            <a:off x="8119799" y="2538209"/>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0" name="星 5 29"/>
          <p:cNvSpPr/>
          <p:nvPr/>
        </p:nvSpPr>
        <p:spPr>
          <a:xfrm>
            <a:off x="4077473" y="5722090"/>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1" name="星 5 30"/>
          <p:cNvSpPr/>
          <p:nvPr/>
        </p:nvSpPr>
        <p:spPr>
          <a:xfrm>
            <a:off x="6650801" y="5800440"/>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2" name="星 5 31"/>
          <p:cNvSpPr/>
          <p:nvPr/>
        </p:nvSpPr>
        <p:spPr>
          <a:xfrm>
            <a:off x="5406097" y="1530643"/>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3" name="星 5 32"/>
          <p:cNvSpPr/>
          <p:nvPr/>
        </p:nvSpPr>
        <p:spPr>
          <a:xfrm>
            <a:off x="5474060" y="3662921"/>
            <a:ext cx="518495" cy="592849"/>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4" name="星 5 33"/>
          <p:cNvSpPr/>
          <p:nvPr/>
        </p:nvSpPr>
        <p:spPr>
          <a:xfrm>
            <a:off x="3904883" y="4069986"/>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5" name="星 5 34"/>
          <p:cNvSpPr/>
          <p:nvPr/>
        </p:nvSpPr>
        <p:spPr>
          <a:xfrm>
            <a:off x="3030542" y="1938736"/>
            <a:ext cx="526111" cy="337538"/>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6" name="星 5 35"/>
          <p:cNvSpPr/>
          <p:nvPr/>
        </p:nvSpPr>
        <p:spPr>
          <a:xfrm>
            <a:off x="1583932" y="2404002"/>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7" name="星 5 36"/>
          <p:cNvSpPr/>
          <p:nvPr/>
        </p:nvSpPr>
        <p:spPr>
          <a:xfrm>
            <a:off x="5019539" y="5025084"/>
            <a:ext cx="278971" cy="337538"/>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8" name="星 5 37"/>
          <p:cNvSpPr/>
          <p:nvPr/>
        </p:nvSpPr>
        <p:spPr>
          <a:xfrm>
            <a:off x="3083665" y="3074121"/>
            <a:ext cx="209932" cy="207657"/>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9" name="星 5 38"/>
          <p:cNvSpPr/>
          <p:nvPr/>
        </p:nvSpPr>
        <p:spPr>
          <a:xfrm>
            <a:off x="6117734" y="414737"/>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0" name="星 5 39"/>
          <p:cNvSpPr/>
          <p:nvPr/>
        </p:nvSpPr>
        <p:spPr>
          <a:xfrm>
            <a:off x="203429" y="2782820"/>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1" name="星 5 40"/>
          <p:cNvSpPr/>
          <p:nvPr/>
        </p:nvSpPr>
        <p:spPr>
          <a:xfrm>
            <a:off x="4018992" y="3012287"/>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2" name="星 5 41"/>
          <p:cNvSpPr/>
          <p:nvPr/>
        </p:nvSpPr>
        <p:spPr>
          <a:xfrm>
            <a:off x="2552789" y="5541252"/>
            <a:ext cx="477753" cy="518376"/>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3" name="星 5 42"/>
          <p:cNvSpPr/>
          <p:nvPr/>
        </p:nvSpPr>
        <p:spPr>
          <a:xfrm>
            <a:off x="4018992" y="1394612"/>
            <a:ext cx="536869" cy="573046"/>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4" name="星 5 43"/>
          <p:cNvSpPr/>
          <p:nvPr/>
        </p:nvSpPr>
        <p:spPr>
          <a:xfrm>
            <a:off x="480687" y="4712103"/>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5" name="星 5 44"/>
          <p:cNvSpPr/>
          <p:nvPr/>
        </p:nvSpPr>
        <p:spPr>
          <a:xfrm>
            <a:off x="7005163" y="2058134"/>
            <a:ext cx="236311" cy="400056"/>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6" name="星 5 45"/>
          <p:cNvSpPr/>
          <p:nvPr/>
        </p:nvSpPr>
        <p:spPr>
          <a:xfrm>
            <a:off x="2647999" y="752274"/>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7" name="星 5 46"/>
          <p:cNvSpPr/>
          <p:nvPr/>
        </p:nvSpPr>
        <p:spPr>
          <a:xfrm>
            <a:off x="6258976" y="4734537"/>
            <a:ext cx="382543" cy="337538"/>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8" name="星 5 47"/>
          <p:cNvSpPr/>
          <p:nvPr/>
        </p:nvSpPr>
        <p:spPr>
          <a:xfrm>
            <a:off x="358914" y="1638118"/>
            <a:ext cx="460285" cy="470287"/>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9" name="星 5 48"/>
          <p:cNvSpPr/>
          <p:nvPr/>
        </p:nvSpPr>
        <p:spPr>
          <a:xfrm>
            <a:off x="3466207" y="5323869"/>
            <a:ext cx="150620" cy="22536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0" name="星 5 49"/>
          <p:cNvSpPr/>
          <p:nvPr/>
        </p:nvSpPr>
        <p:spPr>
          <a:xfrm>
            <a:off x="7924872" y="5471750"/>
            <a:ext cx="329619" cy="232570"/>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1" name="星 5 50"/>
          <p:cNvSpPr/>
          <p:nvPr/>
        </p:nvSpPr>
        <p:spPr>
          <a:xfrm>
            <a:off x="1966475" y="3911741"/>
            <a:ext cx="287332" cy="316490"/>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2" name="星 5 51"/>
          <p:cNvSpPr/>
          <p:nvPr/>
        </p:nvSpPr>
        <p:spPr>
          <a:xfrm>
            <a:off x="7542330" y="4228231"/>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3" name="星 5 52"/>
          <p:cNvSpPr/>
          <p:nvPr/>
        </p:nvSpPr>
        <p:spPr>
          <a:xfrm>
            <a:off x="4846393" y="2556604"/>
            <a:ext cx="295801" cy="33838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4" name="星 5 53"/>
          <p:cNvSpPr/>
          <p:nvPr/>
        </p:nvSpPr>
        <p:spPr>
          <a:xfrm>
            <a:off x="4708975" y="790094"/>
            <a:ext cx="450050" cy="403012"/>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5" name="星 5 54"/>
          <p:cNvSpPr/>
          <p:nvPr/>
        </p:nvSpPr>
        <p:spPr>
          <a:xfrm>
            <a:off x="6358233" y="2725797"/>
            <a:ext cx="765085" cy="675075"/>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56" name="星 5 55"/>
          <p:cNvSpPr/>
          <p:nvPr/>
        </p:nvSpPr>
        <p:spPr>
          <a:xfrm>
            <a:off x="7542330" y="3429000"/>
            <a:ext cx="450049" cy="338537"/>
          </a:xfrm>
          <a:prstGeom prst="star5">
            <a:avLst/>
          </a:prstGeom>
          <a:solidFill>
            <a:srgbClr val="FFFF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678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0"/>
                                        <p:tgtEl>
                                          <p:spTgt spid="5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500"/>
                                        <p:tgtEl>
                                          <p:spTgt spid="5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500"/>
                                        <p:tgtEl>
                                          <p:spTgt spid="5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251519" y="1088740"/>
            <a:ext cx="8595955" cy="553561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solidFill>
                  <a:schemeClr val="tx1"/>
                </a:solidFill>
                <a:latin typeface="游ゴシック" panose="020B0400000000000000" pitchFamily="50" charset="-128"/>
                <a:ea typeface="游ゴシック" panose="020B0400000000000000" pitchFamily="50" charset="-128"/>
              </a:rPr>
              <a:t>☆阿弥陀仏の浄土を、真実報土と方便化</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土に分類された。</a:t>
            </a:r>
            <a:endParaRPr lang="en-US" altLang="ja-JP" sz="3600" b="1" dirty="0">
              <a:solidFill>
                <a:schemeClr val="tx1"/>
              </a:solidFill>
              <a:latin typeface="游ゴシック" panose="020B0400000000000000" pitchFamily="50" charset="-128"/>
              <a:ea typeface="游ゴシック" panose="020B0400000000000000" pitchFamily="50" charset="-128"/>
            </a:endParaRPr>
          </a:p>
          <a:p>
            <a:endParaRPr lang="en-US" altLang="ja-JP" sz="1000" b="1" dirty="0">
              <a:solidFill>
                <a:schemeClr val="tx1"/>
              </a:solidFill>
              <a:latin typeface="游ゴシック" panose="020B0400000000000000" pitchFamily="50" charset="-128"/>
              <a:ea typeface="游ゴシック" panose="020B0400000000000000" pitchFamily="50" charset="-128"/>
            </a:endParaRPr>
          </a:p>
          <a:p>
            <a:r>
              <a:rPr lang="ja-JP" altLang="en-US" sz="3200" b="1" dirty="0">
                <a:solidFill>
                  <a:schemeClr val="tx1"/>
                </a:solidFill>
                <a:latin typeface="游ゴシック" panose="020B0400000000000000" pitchFamily="50" charset="-128"/>
                <a:ea typeface="游ゴシック" panose="020B0400000000000000" pitchFamily="50" charset="-128"/>
              </a:rPr>
              <a:t>☆</a:t>
            </a:r>
            <a:r>
              <a:rPr lang="ja-JP" altLang="en-US" sz="3600" b="1" dirty="0">
                <a:solidFill>
                  <a:schemeClr val="tx1"/>
                </a:solidFill>
                <a:latin typeface="游ゴシック" panose="020B0400000000000000" pitchFamily="50" charset="-128"/>
                <a:ea typeface="游ゴシック" panose="020B0400000000000000" pitchFamily="50" charset="-128"/>
              </a:rPr>
              <a:t>種々の行を修する雑修（自力）は、信</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心が浅く化土に往生し、称名念仏一つ</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を修する専修（他力）は、信心が深く</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報土に往生する。</a:t>
            </a:r>
            <a:endParaRPr lang="en-US" altLang="ja-JP" sz="3600" b="1" dirty="0">
              <a:solidFill>
                <a:schemeClr val="tx1"/>
              </a:solidFill>
              <a:latin typeface="游ゴシック" panose="020B0400000000000000" pitchFamily="50" charset="-128"/>
              <a:ea typeface="游ゴシック" panose="020B0400000000000000" pitchFamily="50" charset="-128"/>
            </a:endParaRPr>
          </a:p>
          <a:p>
            <a:endParaRPr lang="en-US" altLang="ja-JP" sz="10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☆極めて罪の重い悪人であっても、専修</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の者は阿弥陀仏の大悲の光明に照らさ</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れて、見捨てられることはない。</a:t>
            </a:r>
            <a:endParaRPr lang="en-US" altLang="ja-JP" sz="3600" b="1" dirty="0">
              <a:solidFill>
                <a:schemeClr val="tx1"/>
              </a:solidFill>
              <a:latin typeface="游ゴシック" panose="020B0400000000000000" pitchFamily="50" charset="-128"/>
              <a:ea typeface="游ゴシック" panose="020B0400000000000000" pitchFamily="50" charset="-128"/>
            </a:endParaRPr>
          </a:p>
        </p:txBody>
      </p:sp>
      <p:sp>
        <p:nvSpPr>
          <p:cNvPr id="4" name="横巻き 3"/>
          <p:cNvSpPr/>
          <p:nvPr/>
        </p:nvSpPr>
        <p:spPr>
          <a:xfrm>
            <a:off x="926595" y="26622"/>
            <a:ext cx="5215351" cy="106211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chemeClr val="tx1"/>
                </a:solidFill>
                <a:latin typeface="游ゴシック" panose="020B0400000000000000" pitchFamily="50" charset="-128"/>
                <a:ea typeface="游ゴシック" panose="020B0400000000000000" pitchFamily="50" charset="-128"/>
              </a:rPr>
              <a:t>ここまでのポイント</a:t>
            </a:r>
          </a:p>
        </p:txBody>
      </p:sp>
    </p:spTree>
    <p:extLst>
      <p:ext uri="{BB962C8B-B14F-4D97-AF65-F5344CB8AC3E}">
        <p14:creationId xmlns:p14="http://schemas.microsoft.com/office/powerpoint/2010/main" val="133408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1000"/>
                                        <p:tgtEl>
                                          <p:spTgt spid="3">
                                            <p:txEl>
                                              <p:pRg st="9" end="9"/>
                                            </p:txEl>
                                          </p:spTgt>
                                        </p:tgtEl>
                                      </p:cBhvr>
                                    </p:animEffect>
                                    <p:anim calcmode="lin" valueType="num">
                                      <p:cBhvr>
                                        <p:cTn id="5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20" y="593685"/>
            <a:ext cx="6275680" cy="5991179"/>
          </a:xfrm>
          <a:prstGeom prst="rect">
            <a:avLst/>
          </a:prstGeom>
        </p:spPr>
      </p:pic>
      <p:sp>
        <p:nvSpPr>
          <p:cNvPr id="4" name="正方形/長方形 3"/>
          <p:cNvSpPr/>
          <p:nvPr/>
        </p:nvSpPr>
        <p:spPr>
          <a:xfrm>
            <a:off x="6597225" y="593685"/>
            <a:ext cx="1350150" cy="310534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400" b="1" dirty="0">
                <a:solidFill>
                  <a:schemeClr val="tx1"/>
                </a:solidFill>
                <a:latin typeface="游ゴシック" panose="020B0400000000000000" pitchFamily="50" charset="-128"/>
                <a:ea typeface="游ゴシック" panose="020B0400000000000000" pitchFamily="50" charset="-128"/>
              </a:rPr>
              <a:t>げん くうしょうにん</a:t>
            </a:r>
            <a:endParaRPr lang="en-US" altLang="ja-JP" sz="2400" b="1" dirty="0">
              <a:solidFill>
                <a:schemeClr val="tx1"/>
              </a:solidFill>
              <a:latin typeface="游ゴシック" panose="020B0400000000000000" pitchFamily="50" charset="-128"/>
              <a:ea typeface="游ゴシック" panose="020B0400000000000000" pitchFamily="50" charset="-128"/>
            </a:endParaRPr>
          </a:p>
          <a:p>
            <a:pPr algn="ctr"/>
            <a:r>
              <a:rPr lang="ja-JP" altLang="en-US" sz="5400" b="1" dirty="0">
                <a:solidFill>
                  <a:schemeClr val="tx1"/>
                </a:solidFill>
                <a:latin typeface="游ゴシック" panose="020B0400000000000000" pitchFamily="50" charset="-128"/>
                <a:ea typeface="游ゴシック" panose="020B0400000000000000" pitchFamily="50" charset="-128"/>
              </a:rPr>
              <a:t>源空聖人</a:t>
            </a:r>
            <a:endParaRPr lang="ja-JP" altLang="en-US" sz="54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0143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377C5CD-CEB0-4028-BA3F-28EFBF806D15}"/>
              </a:ext>
            </a:extLst>
          </p:cNvPr>
          <p:cNvSpPr txBox="1"/>
          <p:nvPr/>
        </p:nvSpPr>
        <p:spPr>
          <a:xfrm>
            <a:off x="3323" y="2033845"/>
            <a:ext cx="9144000" cy="3785652"/>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　①源空聖人はどんな人？</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②選択本願による悪人の救い</a:t>
            </a:r>
            <a:endParaRPr lang="en-US" altLang="ja-JP" sz="4800" b="1" dirty="0">
              <a:latin typeface="游ゴシック" panose="020B0400000000000000" pitchFamily="50" charset="-128"/>
              <a:ea typeface="游ゴシック" panose="020B0400000000000000" pitchFamily="50" charset="-128"/>
            </a:endParaRPr>
          </a:p>
          <a:p>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③信と疑との分岐</a:t>
            </a:r>
            <a:endParaRPr lang="en-US" altLang="ja-JP" sz="4800" b="1"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F83479A9-9DD4-4041-9DA2-D7C3D873C650}"/>
              </a:ext>
            </a:extLst>
          </p:cNvPr>
          <p:cNvSpPr/>
          <p:nvPr/>
        </p:nvSpPr>
        <p:spPr>
          <a:xfrm>
            <a:off x="1517317" y="200537"/>
            <a:ext cx="5747086" cy="1107996"/>
          </a:xfrm>
          <a:prstGeom prst="rect">
            <a:avLst/>
          </a:prstGeom>
          <a:solidFill>
            <a:srgbClr val="00153E"/>
          </a:solidFill>
        </p:spPr>
        <p:txBody>
          <a:bodyPr wrap="none">
            <a:spAutoFit/>
          </a:bodyPr>
          <a:lstStyle/>
          <a:p>
            <a:r>
              <a:rPr lang="ja-JP" altLang="en-US" sz="6600" b="1" dirty="0">
                <a:solidFill>
                  <a:schemeClr val="bg1"/>
                </a:solidFill>
                <a:latin typeface="游ゴシック" panose="020B0400000000000000" pitchFamily="50" charset="-128"/>
                <a:ea typeface="游ゴシック" panose="020B0400000000000000" pitchFamily="50" charset="-128"/>
              </a:rPr>
              <a:t> 源空聖人の章 </a:t>
            </a:r>
            <a:endParaRPr lang="en-US" altLang="ja-JP" sz="66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72718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377C5CD-CEB0-4028-BA3F-28EFBF806D15}"/>
              </a:ext>
            </a:extLst>
          </p:cNvPr>
          <p:cNvSpPr txBox="1"/>
          <p:nvPr/>
        </p:nvSpPr>
        <p:spPr>
          <a:xfrm>
            <a:off x="0" y="3013501"/>
            <a:ext cx="9144000" cy="830997"/>
          </a:xfrm>
          <a:prstGeom prst="rect">
            <a:avLst/>
          </a:prstGeom>
          <a:noFill/>
        </p:spPr>
        <p:txBody>
          <a:bodyPr wrap="square" rtlCol="0">
            <a:spAutoFit/>
          </a:bodyPr>
          <a:lstStyle/>
          <a:p>
            <a:pPr algn="ctr"/>
            <a:r>
              <a:rPr lang="ja-JP" altLang="en-US" sz="4800" b="1" dirty="0">
                <a:latin typeface="游ゴシック" panose="020B0400000000000000" pitchFamily="50" charset="-128"/>
                <a:ea typeface="游ゴシック" panose="020B0400000000000000" pitchFamily="50" charset="-128"/>
              </a:rPr>
              <a:t>①源空聖人はどんな人？</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58465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3535" y="1583795"/>
            <a:ext cx="4195491" cy="4005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 3"/>
          <p:cNvSpPr/>
          <p:nvPr/>
        </p:nvSpPr>
        <p:spPr>
          <a:xfrm>
            <a:off x="3563380" y="863715"/>
            <a:ext cx="5580620" cy="5994285"/>
          </a:xfrm>
          <a:prstGeom prst="roundRect">
            <a:avLst>
              <a:gd name="adj" fmla="val 2231"/>
            </a:avLst>
          </a:prstGeom>
          <a:solidFill>
            <a:schemeClr val="accent4">
              <a:lumMod val="20000"/>
              <a:lumOff val="80000"/>
            </a:schemeClr>
          </a:solidFill>
          <a:ln w="38100" cap="sq">
            <a:miter lim="800000"/>
          </a:ln>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3600" b="1" dirty="0">
                <a:latin typeface="游ゴシック" panose="020B0400000000000000" pitchFamily="50" charset="-128"/>
                <a:ea typeface="游ゴシック" panose="020B0400000000000000" pitchFamily="50" charset="-128"/>
              </a:rPr>
              <a:t>・</a:t>
            </a:r>
            <a:r>
              <a:rPr lang="en-US" altLang="ja-JP" sz="3600" b="1" dirty="0">
                <a:latin typeface="游ゴシック" panose="020B0400000000000000" pitchFamily="50" charset="-128"/>
                <a:ea typeface="游ゴシック" panose="020B0400000000000000" pitchFamily="50" charset="-128"/>
              </a:rPr>
              <a:t>1133</a:t>
            </a:r>
            <a:r>
              <a:rPr lang="ja-JP" altLang="en-US" sz="3600" b="1" dirty="0">
                <a:latin typeface="游ゴシック" panose="020B0400000000000000" pitchFamily="50" charset="-128"/>
                <a:ea typeface="游ゴシック" panose="020B0400000000000000" pitchFamily="50" charset="-128"/>
              </a:rPr>
              <a:t>年、美作国</a:t>
            </a:r>
            <a:r>
              <a:rPr lang="ja-JP" altLang="en-US" sz="2400" b="1" dirty="0">
                <a:latin typeface="游ゴシック" panose="020B0400000000000000" pitchFamily="50" charset="-128"/>
                <a:ea typeface="游ゴシック" panose="020B0400000000000000" pitchFamily="50" charset="-128"/>
              </a:rPr>
              <a:t>（岡山県）</a:t>
            </a:r>
            <a:endParaRPr lang="en-US" altLang="ja-JP" sz="24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久米南条稲岡庄に誕生。</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・９歳で出家。</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・比叡山で源光・皇円・</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叡空 に師事。</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a:t>
            </a:r>
            <a:r>
              <a:rPr lang="en-US" altLang="ja-JP" sz="3600" b="1" dirty="0">
                <a:latin typeface="游ゴシック" panose="020B0400000000000000" pitchFamily="50" charset="-128"/>
                <a:ea typeface="游ゴシック" panose="020B0400000000000000" pitchFamily="50" charset="-128"/>
              </a:rPr>
              <a:t>43</a:t>
            </a:r>
            <a:r>
              <a:rPr lang="ja-JP" altLang="en-US" sz="3600" b="1" dirty="0">
                <a:latin typeface="游ゴシック" panose="020B0400000000000000" pitchFamily="50" charset="-128"/>
                <a:ea typeface="游ゴシック" panose="020B0400000000000000" pitchFamily="50" charset="-128"/>
              </a:rPr>
              <a:t>歳で比叡山を下り、</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東山吉水で専修念仏を</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広める。</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a:t>
            </a:r>
            <a:r>
              <a:rPr lang="en-US" altLang="ja-JP" sz="3600" b="1" dirty="0">
                <a:latin typeface="游ゴシック" panose="020B0400000000000000" pitchFamily="50" charset="-128"/>
                <a:ea typeface="游ゴシック" panose="020B0400000000000000" pitchFamily="50" charset="-128"/>
              </a:rPr>
              <a:t>1207</a:t>
            </a:r>
            <a:r>
              <a:rPr lang="ja-JP" altLang="en-US" sz="3600" b="1" dirty="0">
                <a:latin typeface="游ゴシック" panose="020B0400000000000000" pitchFamily="50" charset="-128"/>
                <a:ea typeface="游ゴシック" panose="020B0400000000000000" pitchFamily="50" charset="-128"/>
              </a:rPr>
              <a:t>年、</a:t>
            </a:r>
            <a:r>
              <a:rPr lang="en-US" altLang="ja-JP" sz="3600" b="1" dirty="0">
                <a:latin typeface="游ゴシック" panose="020B0400000000000000" pitchFamily="50" charset="-128"/>
                <a:ea typeface="游ゴシック" panose="020B0400000000000000" pitchFamily="50" charset="-128"/>
              </a:rPr>
              <a:t>”</a:t>
            </a:r>
            <a:r>
              <a:rPr lang="ja-JP" altLang="en-US" sz="3600" b="1" dirty="0">
                <a:latin typeface="游ゴシック" panose="020B0400000000000000" pitchFamily="50" charset="-128"/>
                <a:ea typeface="游ゴシック" panose="020B0400000000000000" pitchFamily="50" charset="-128"/>
              </a:rPr>
              <a:t>承元の法難</a:t>
            </a:r>
            <a:r>
              <a:rPr lang="en-US" altLang="ja-JP" sz="3600" b="1" dirty="0">
                <a:latin typeface="游ゴシック" panose="020B0400000000000000" pitchFamily="50" charset="-128"/>
                <a:ea typeface="游ゴシック" panose="020B0400000000000000" pitchFamily="50" charset="-128"/>
              </a:rPr>
              <a:t>”</a:t>
            </a:r>
          </a:p>
          <a:p>
            <a:r>
              <a:rPr lang="ja-JP" altLang="en-US" sz="3600" b="1" dirty="0">
                <a:latin typeface="游ゴシック" panose="020B0400000000000000" pitchFamily="50" charset="-128"/>
                <a:ea typeface="游ゴシック" panose="020B0400000000000000" pitchFamily="50" charset="-128"/>
              </a:rPr>
              <a:t>　で流罪</a:t>
            </a:r>
            <a:r>
              <a:rPr lang="ja-JP" altLang="en-US" sz="2400"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1211</a:t>
            </a:r>
            <a:r>
              <a:rPr lang="ja-JP" altLang="en-US" sz="2400" b="1" dirty="0">
                <a:latin typeface="游ゴシック" panose="020B0400000000000000" pitchFamily="50" charset="-128"/>
                <a:ea typeface="游ゴシック" panose="020B0400000000000000" pitchFamily="50" charset="-128"/>
              </a:rPr>
              <a:t>年に赦免）</a:t>
            </a:r>
            <a:r>
              <a:rPr lang="ja-JP" altLang="en-US" sz="3600" b="1" dirty="0">
                <a:latin typeface="游ゴシック" panose="020B0400000000000000" pitchFamily="50" charset="-128"/>
                <a:ea typeface="游ゴシック" panose="020B0400000000000000" pitchFamily="50" charset="-128"/>
              </a:rPr>
              <a:t>。</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a:t>
            </a:r>
            <a:r>
              <a:rPr lang="en-US" altLang="ja-JP" sz="3600" b="1" dirty="0">
                <a:latin typeface="游ゴシック" panose="020B0400000000000000" pitchFamily="50" charset="-128"/>
                <a:ea typeface="游ゴシック" panose="020B0400000000000000" pitchFamily="50" charset="-128"/>
              </a:rPr>
              <a:t>1212</a:t>
            </a:r>
            <a:r>
              <a:rPr lang="ja-JP" altLang="en-US" sz="3600" b="1" dirty="0">
                <a:latin typeface="游ゴシック" panose="020B0400000000000000" pitchFamily="50" charset="-128"/>
                <a:ea typeface="游ゴシック" panose="020B0400000000000000" pitchFamily="50" charset="-128"/>
              </a:rPr>
              <a:t>年、</a:t>
            </a:r>
            <a:r>
              <a:rPr lang="en-US" altLang="ja-JP" sz="3600" b="1" dirty="0">
                <a:latin typeface="游ゴシック" panose="020B0400000000000000" pitchFamily="50" charset="-128"/>
                <a:ea typeface="游ゴシック" panose="020B0400000000000000" pitchFamily="50" charset="-128"/>
              </a:rPr>
              <a:t>80</a:t>
            </a:r>
            <a:r>
              <a:rPr lang="ja-JP" altLang="en-US" sz="3600" b="1" dirty="0">
                <a:latin typeface="游ゴシック" panose="020B0400000000000000" pitchFamily="50" charset="-128"/>
                <a:ea typeface="游ゴシック" panose="020B0400000000000000" pitchFamily="50" charset="-128"/>
              </a:rPr>
              <a:t>歳で往生。</a:t>
            </a:r>
          </a:p>
        </p:txBody>
      </p:sp>
      <p:sp>
        <p:nvSpPr>
          <p:cNvPr id="9" name="角丸四角形 8"/>
          <p:cNvSpPr/>
          <p:nvPr/>
        </p:nvSpPr>
        <p:spPr>
          <a:xfrm>
            <a:off x="2681790" y="98630"/>
            <a:ext cx="3870430" cy="675075"/>
          </a:xfrm>
          <a:prstGeom prst="roundRect">
            <a:avLst/>
          </a:prstGeom>
          <a:solidFill>
            <a:schemeClr val="accent3">
              <a:lumMod val="40000"/>
              <a:lumOff val="60000"/>
            </a:schemeClr>
          </a:solidFill>
          <a:ln w="38100" cap="sq">
            <a:solidFill>
              <a:schemeClr val="tx1"/>
            </a:solidFill>
            <a:bevel/>
          </a:ln>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4000" b="1" dirty="0">
                <a:latin typeface="游ゴシック" panose="020B0400000000000000" pitchFamily="50" charset="-128"/>
                <a:ea typeface="游ゴシック" panose="020B0400000000000000" pitchFamily="50" charset="-128"/>
              </a:rPr>
              <a:t>源空聖人の略歴</a:t>
            </a:r>
            <a:endParaRPr lang="en-US" altLang="ja-JP" sz="40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7254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角丸四角形 9"/>
          <p:cNvSpPr/>
          <p:nvPr/>
        </p:nvSpPr>
        <p:spPr>
          <a:xfrm>
            <a:off x="656564" y="1032694"/>
            <a:ext cx="7821170" cy="855095"/>
          </a:xfrm>
          <a:prstGeom prst="roundRect">
            <a:avLst/>
          </a:prstGeom>
          <a:solidFill>
            <a:schemeClr val="accent6">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0" b="1" dirty="0">
                <a:solidFill>
                  <a:schemeClr val="tx1"/>
                </a:solidFill>
                <a:latin typeface="游ゴシック" panose="020B0400000000000000" pitchFamily="50" charset="-128"/>
                <a:ea typeface="游ゴシック" panose="020B0400000000000000" pitchFamily="50" charset="-128"/>
              </a:rPr>
              <a:t>源空聖人のエピソード①</a:t>
            </a:r>
            <a:endParaRPr kumimoji="1" lang="ja-JP" altLang="en-US" sz="5400" b="1" dirty="0">
              <a:solidFill>
                <a:schemeClr val="tx1"/>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56564" y="253545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656565" y="234074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4" name="角丸四角形 13"/>
          <p:cNvSpPr/>
          <p:nvPr/>
        </p:nvSpPr>
        <p:spPr>
          <a:xfrm>
            <a:off x="424009" y="3149553"/>
            <a:ext cx="8333456" cy="1872097"/>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4800" b="1" dirty="0">
                <a:latin typeface="游ゴシック" panose="020B0400000000000000" pitchFamily="50" charset="-128"/>
                <a:ea typeface="游ゴシック" panose="020B0400000000000000" pitchFamily="50" charset="-128"/>
              </a:rPr>
              <a:t>◆出家のきっかけ</a:t>
            </a:r>
            <a:endParaRPr lang="en-US" altLang="ja-JP" sz="48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→父の死と遺言</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89639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09" y="-10370"/>
            <a:ext cx="7785865" cy="8209678"/>
          </a:xfrm>
          <a:prstGeom prst="rect">
            <a:avLst/>
          </a:prstGeom>
        </p:spPr>
      </p:pic>
      <p:sp>
        <p:nvSpPr>
          <p:cNvPr id="8" name="吹き出し: 角を丸めた四角形 7"/>
          <p:cNvSpPr/>
          <p:nvPr/>
        </p:nvSpPr>
        <p:spPr>
          <a:xfrm>
            <a:off x="4796012" y="413665"/>
            <a:ext cx="3961453" cy="2250250"/>
          </a:xfrm>
          <a:prstGeom prst="wedgeRoundRectCallout">
            <a:avLst>
              <a:gd name="adj1" fmla="val -51995"/>
              <a:gd name="adj2" fmla="val 74196"/>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お前はいま、敵を討とうと考えているだろう？</a:t>
            </a:r>
          </a:p>
        </p:txBody>
      </p:sp>
      <p:sp>
        <p:nvSpPr>
          <p:cNvPr id="9" name="吹き出し: 角を丸めた四角形 8"/>
          <p:cNvSpPr/>
          <p:nvPr/>
        </p:nvSpPr>
        <p:spPr>
          <a:xfrm>
            <a:off x="566555" y="413665"/>
            <a:ext cx="3915435" cy="1395155"/>
          </a:xfrm>
          <a:prstGeom prst="wedgeRoundRectCallout">
            <a:avLst>
              <a:gd name="adj1" fmla="val -640"/>
              <a:gd name="adj2" fmla="val 91742"/>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父上、しっかりしてください！</a:t>
            </a:r>
          </a:p>
        </p:txBody>
      </p:sp>
    </p:spTree>
    <p:extLst>
      <p:ext uri="{BB962C8B-B14F-4D97-AF65-F5344CB8AC3E}">
        <p14:creationId xmlns:p14="http://schemas.microsoft.com/office/powerpoint/2010/main" val="139346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09" y="-10370"/>
            <a:ext cx="7785865" cy="8209678"/>
          </a:xfrm>
          <a:prstGeom prst="rect">
            <a:avLst/>
          </a:prstGeom>
        </p:spPr>
      </p:pic>
      <p:sp>
        <p:nvSpPr>
          <p:cNvPr id="6" name="吹き出し: 角を丸めた四角形 5"/>
          <p:cNvSpPr/>
          <p:nvPr/>
        </p:nvSpPr>
        <p:spPr>
          <a:xfrm>
            <a:off x="5022050" y="589170"/>
            <a:ext cx="4004432" cy="2250250"/>
          </a:xfrm>
          <a:prstGeom prst="wedgeRoundRectCallout">
            <a:avLst>
              <a:gd name="adj1" fmla="val -51995"/>
              <a:gd name="adj2" fmla="val 74196"/>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しかし、怨みに怨みで報いれば争いは絶えない。</a:t>
            </a:r>
          </a:p>
        </p:txBody>
      </p:sp>
    </p:spTree>
    <p:extLst>
      <p:ext uri="{BB962C8B-B14F-4D97-AF65-F5344CB8AC3E}">
        <p14:creationId xmlns:p14="http://schemas.microsoft.com/office/powerpoint/2010/main" val="1054422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09" y="-10370"/>
            <a:ext cx="7785865" cy="8209678"/>
          </a:xfrm>
          <a:prstGeom prst="rect">
            <a:avLst/>
          </a:prstGeom>
        </p:spPr>
      </p:pic>
      <p:sp>
        <p:nvSpPr>
          <p:cNvPr id="7" name="吹き出し: 角を丸めた四角形 6"/>
          <p:cNvSpPr/>
          <p:nvPr/>
        </p:nvSpPr>
        <p:spPr>
          <a:xfrm>
            <a:off x="5022050" y="683695"/>
            <a:ext cx="3960441" cy="2250250"/>
          </a:xfrm>
          <a:prstGeom prst="wedgeRoundRectCallout">
            <a:avLst>
              <a:gd name="adj1" fmla="val -51995"/>
              <a:gd name="adj2" fmla="val 74196"/>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solidFill>
                  <a:schemeClr val="tx1"/>
                </a:solidFill>
                <a:latin typeface="游ゴシック" panose="020B0400000000000000" pitchFamily="50" charset="-128"/>
                <a:ea typeface="游ゴシック" panose="020B0400000000000000" pitchFamily="50" charset="-128"/>
              </a:rPr>
              <a:t>成人したならば極楽往生を願いなさい・・・</a:t>
            </a:r>
          </a:p>
        </p:txBody>
      </p:sp>
    </p:spTree>
    <p:extLst>
      <p:ext uri="{BB962C8B-B14F-4D97-AF65-F5344CB8AC3E}">
        <p14:creationId xmlns:p14="http://schemas.microsoft.com/office/powerpoint/2010/main" val="3539791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610" y="593685"/>
            <a:ext cx="6210690" cy="5820486"/>
          </a:xfrm>
          <a:prstGeom prst="rect">
            <a:avLst/>
          </a:prstGeom>
          <a:ln w="38100">
            <a:noFill/>
          </a:ln>
        </p:spPr>
      </p:pic>
      <p:sp>
        <p:nvSpPr>
          <p:cNvPr id="2" name="正方形/長方形 1"/>
          <p:cNvSpPr/>
          <p:nvPr/>
        </p:nvSpPr>
        <p:spPr>
          <a:xfrm>
            <a:off x="6597225" y="593685"/>
            <a:ext cx="1350150" cy="310534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400" b="1" dirty="0">
                <a:solidFill>
                  <a:schemeClr val="tx1"/>
                </a:solidFill>
                <a:latin typeface="游ゴシック" panose="020B0400000000000000" pitchFamily="50" charset="-128"/>
                <a:ea typeface="游ゴシック" panose="020B0400000000000000" pitchFamily="50" charset="-128"/>
              </a:rPr>
              <a:t>げん しんか しょう</a:t>
            </a:r>
            <a:endParaRPr lang="en-US" altLang="ja-JP" sz="2400" b="1" dirty="0">
              <a:solidFill>
                <a:schemeClr val="tx1"/>
              </a:solidFill>
              <a:latin typeface="游ゴシック" panose="020B0400000000000000" pitchFamily="50" charset="-128"/>
              <a:ea typeface="游ゴシック" panose="020B0400000000000000" pitchFamily="50" charset="-128"/>
            </a:endParaRPr>
          </a:p>
          <a:p>
            <a:pPr algn="ctr"/>
            <a:r>
              <a:rPr lang="ja-JP" altLang="en-US" sz="5400" b="1" dirty="0">
                <a:solidFill>
                  <a:schemeClr val="tx1"/>
                </a:solidFill>
                <a:latin typeface="游ゴシック" panose="020B0400000000000000" pitchFamily="50" charset="-128"/>
                <a:ea typeface="游ゴシック" panose="020B0400000000000000" pitchFamily="50" charset="-128"/>
              </a:rPr>
              <a:t>源信和尚</a:t>
            </a:r>
            <a:endParaRPr lang="ja-JP" altLang="en-US" sz="54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6169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656564" y="1032694"/>
            <a:ext cx="7821170" cy="855095"/>
          </a:xfrm>
          <a:prstGeom prst="roundRect">
            <a:avLst/>
          </a:prstGeom>
          <a:solidFill>
            <a:schemeClr val="accent6">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0" b="1" dirty="0">
                <a:solidFill>
                  <a:schemeClr val="tx1"/>
                </a:solidFill>
                <a:latin typeface="游ゴシック" panose="020B0400000000000000" pitchFamily="50" charset="-128"/>
                <a:ea typeface="游ゴシック" panose="020B0400000000000000" pitchFamily="50" charset="-128"/>
              </a:rPr>
              <a:t>源空聖人のエピソード②</a:t>
            </a:r>
            <a:endParaRPr kumimoji="1" lang="ja-JP" altLang="en-US" sz="5400" b="1" dirty="0">
              <a:solidFill>
                <a:schemeClr val="tx1"/>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56564" y="253545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656565" y="234074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4" name="角丸四角形 13"/>
          <p:cNvSpPr/>
          <p:nvPr/>
        </p:nvSpPr>
        <p:spPr>
          <a:xfrm>
            <a:off x="424009" y="3149553"/>
            <a:ext cx="8286280" cy="1872097"/>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4800" b="1" dirty="0">
                <a:latin typeface="游ゴシック" panose="020B0400000000000000" pitchFamily="50" charset="-128"/>
                <a:ea typeface="游ゴシック" panose="020B0400000000000000" pitchFamily="50" charset="-128"/>
              </a:rPr>
              <a:t>◆比叡山下山の決意</a:t>
            </a:r>
            <a:endParaRPr lang="en-US" altLang="ja-JP" sz="48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→善導大師の導き</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200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9ADA85B-84C9-498E-BADD-7D02102D7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 y="0"/>
            <a:ext cx="9157589" cy="6041199"/>
          </a:xfrm>
          <a:prstGeom prst="rect">
            <a:avLst/>
          </a:prstGeom>
        </p:spPr>
      </p:pic>
      <p:sp>
        <p:nvSpPr>
          <p:cNvPr id="4" name="テキスト ボックス 3">
            <a:extLst>
              <a:ext uri="{FF2B5EF4-FFF2-40B4-BE49-F238E27FC236}">
                <a16:creationId xmlns:a16="http://schemas.microsoft.com/office/drawing/2014/main" id="{21BD9558-9207-4165-ABFB-22054021C242}"/>
              </a:ext>
            </a:extLst>
          </p:cNvPr>
          <p:cNvSpPr txBox="1"/>
          <p:nvPr/>
        </p:nvSpPr>
        <p:spPr>
          <a:xfrm>
            <a:off x="1119457" y="6041199"/>
            <a:ext cx="6905086" cy="830997"/>
          </a:xfrm>
          <a:prstGeom prst="rect">
            <a:avLst/>
          </a:prstGeom>
          <a:solidFill>
            <a:srgbClr val="002060"/>
          </a:solidFill>
        </p:spPr>
        <p:txBody>
          <a:bodyPr wrap="square" rtlCol="0">
            <a:spAutoFit/>
          </a:bodyPr>
          <a:lstStyle/>
          <a:p>
            <a:r>
              <a:rPr kumimoji="1" lang="ja-JP" altLang="en-US" sz="4800" b="1" dirty="0">
                <a:solidFill>
                  <a:schemeClr val="bg1"/>
                </a:solidFill>
                <a:latin typeface="游ゴシック" panose="020B0400000000000000" pitchFamily="50" charset="-128"/>
                <a:ea typeface="游ゴシック" panose="020B0400000000000000" pitchFamily="50" charset="-128"/>
              </a:rPr>
              <a:t>比叡山西塔黒谷　報恩蔵</a:t>
            </a:r>
            <a:endParaRPr kumimoji="1" lang="ja-JP" altLang="en-US" sz="36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43377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311006" y="143635"/>
            <a:ext cx="7417415" cy="6570730"/>
          </a:xfrm>
          <a:prstGeom prst="rect">
            <a:avLst/>
          </a:prstGeom>
          <a:solidFill>
            <a:schemeClr val="accent3">
              <a:lumMod val="60000"/>
              <a:lumOff val="40000"/>
            </a:schemeClr>
          </a:solidFill>
          <a:ln w="28575">
            <a:solidFill>
              <a:srgbClr val="00B050"/>
            </a:solidFill>
          </a:ln>
        </p:spPr>
        <p:txBody>
          <a:bodyPr vert="eaVert" wrap="square">
            <a:spAutoFit/>
          </a:bodyPr>
          <a:lstStyle/>
          <a:p>
            <a:r>
              <a:rPr lang="ja-JP" altLang="en-US" sz="4000" b="1" dirty="0">
                <a:ln w="3175" cmpd="sng">
                  <a:noFill/>
                </a:ln>
                <a:solidFill>
                  <a:srgbClr val="FF0000"/>
                </a:solidFill>
                <a:latin typeface="游ゴシック" panose="020B0400000000000000" pitchFamily="50" charset="-128"/>
                <a:ea typeface="游ゴシック" panose="020B0400000000000000" pitchFamily="50" charset="-128"/>
              </a:rPr>
              <a:t>一心専念</a:t>
            </a:r>
            <a:r>
              <a:rPr lang="zh-TW" altLang="en-US" sz="4000" b="1" dirty="0">
                <a:ln w="3175" cmpd="sng">
                  <a:noFill/>
                </a:ln>
                <a:solidFill>
                  <a:srgbClr val="FF0000"/>
                </a:solidFill>
                <a:latin typeface="游ゴシック" panose="020B0400000000000000" pitchFamily="50" charset="-128"/>
                <a:ea typeface="游ゴシック" panose="020B0400000000000000" pitchFamily="50" charset="-128"/>
              </a:rPr>
              <a:t>弥陀名号</a:t>
            </a:r>
            <a:r>
              <a:rPr lang="ja-JP" altLang="en-US" sz="4000" b="1" dirty="0" err="1">
                <a:ln w="3175">
                  <a:noFill/>
                </a:ln>
                <a:latin typeface="游ゴシック" panose="020B0400000000000000" pitchFamily="50" charset="-128"/>
                <a:ea typeface="游ゴシック" panose="020B0400000000000000" pitchFamily="50" charset="-128"/>
              </a:rPr>
              <a:t>、</a:t>
            </a:r>
            <a:r>
              <a:rPr lang="zh-TW" altLang="en-US" sz="4000" b="1" dirty="0">
                <a:ln w="3175">
                  <a:noFill/>
                </a:ln>
                <a:latin typeface="游ゴシック" panose="020B0400000000000000" pitchFamily="50" charset="-128"/>
                <a:ea typeface="游ゴシック" panose="020B0400000000000000" pitchFamily="50" charset="-128"/>
              </a:rPr>
              <a:t>行住坐</a:t>
            </a:r>
            <a:endParaRPr lang="en-US" altLang="zh-TW" sz="4000" b="1" dirty="0">
              <a:ln w="3175">
                <a:noFill/>
              </a:ln>
              <a:latin typeface="游ゴシック" panose="020B0400000000000000" pitchFamily="50" charset="-128"/>
              <a:ea typeface="游ゴシック" panose="020B0400000000000000" pitchFamily="50" charset="-128"/>
            </a:endParaRPr>
          </a:p>
          <a:p>
            <a:endParaRPr lang="en-US" altLang="zh-TW" sz="1400" b="1" dirty="0">
              <a:ln w="3175">
                <a:noFill/>
              </a:ln>
              <a:latin typeface="游ゴシック" panose="020B0400000000000000" pitchFamily="50" charset="-128"/>
              <a:ea typeface="游ゴシック" panose="020B0400000000000000" pitchFamily="50" charset="-128"/>
            </a:endParaRPr>
          </a:p>
          <a:p>
            <a:r>
              <a:rPr lang="zh-TW" altLang="en-US" sz="4000" b="1" dirty="0">
                <a:ln w="3175">
                  <a:noFill/>
                </a:ln>
                <a:latin typeface="游ゴシック" panose="020B0400000000000000" pitchFamily="50" charset="-128"/>
                <a:ea typeface="游ゴシック" panose="020B0400000000000000" pitchFamily="50" charset="-128"/>
              </a:rPr>
              <a:t>臥不問時節久近念念不捨者</a:t>
            </a:r>
            <a:r>
              <a:rPr lang="ja-JP" altLang="en-US" sz="4000" b="1" dirty="0" err="1">
                <a:ln w="3175">
                  <a:noFill/>
                </a:ln>
                <a:latin typeface="游ゴシック" panose="020B0400000000000000" pitchFamily="50" charset="-128"/>
                <a:ea typeface="游ゴシック" panose="020B0400000000000000" pitchFamily="50" charset="-128"/>
              </a:rPr>
              <a:t>、</a:t>
            </a:r>
            <a:endParaRPr lang="en-US" altLang="ja-JP" sz="4000" b="1" dirty="0">
              <a:ln w="3175">
                <a:noFill/>
              </a:ln>
              <a:latin typeface="游ゴシック" panose="020B0400000000000000" pitchFamily="50" charset="-128"/>
              <a:ea typeface="游ゴシック" panose="020B0400000000000000" pitchFamily="50" charset="-128"/>
            </a:endParaRPr>
          </a:p>
          <a:p>
            <a:endParaRPr lang="en-US" altLang="zh-TW" sz="1400" b="1" dirty="0">
              <a:ln w="3175">
                <a:noFill/>
              </a:ln>
              <a:solidFill>
                <a:schemeClr val="bg1"/>
              </a:solidFill>
              <a:latin typeface="游ゴシック" panose="020B0400000000000000" pitchFamily="50" charset="-128"/>
              <a:ea typeface="游ゴシック" panose="020B0400000000000000" pitchFamily="50" charset="-128"/>
            </a:endParaRPr>
          </a:p>
          <a:p>
            <a:r>
              <a:rPr lang="zh-TW" altLang="en-US" sz="4000" b="1" dirty="0">
                <a:ln w="3175" cmpd="sng">
                  <a:noFill/>
                </a:ln>
                <a:solidFill>
                  <a:srgbClr val="FF0000"/>
                </a:solidFill>
                <a:latin typeface="游ゴシック" panose="020B0400000000000000" pitchFamily="50" charset="-128"/>
                <a:ea typeface="游ゴシック" panose="020B0400000000000000" pitchFamily="50" charset="-128"/>
              </a:rPr>
              <a:t>是名正定之業</a:t>
            </a:r>
            <a:r>
              <a:rPr lang="ja-JP" altLang="en-US" sz="4000" b="1" dirty="0" err="1">
                <a:ln w="3175">
                  <a:noFill/>
                </a:ln>
                <a:latin typeface="游ゴシック" panose="020B0400000000000000" pitchFamily="50" charset="-128"/>
                <a:ea typeface="游ゴシック" panose="020B0400000000000000" pitchFamily="50" charset="-128"/>
              </a:rPr>
              <a:t>、</a:t>
            </a:r>
            <a:r>
              <a:rPr lang="zh-TW" altLang="en-US" sz="4000" b="1" dirty="0">
                <a:ln w="3175" cmpd="sng">
                  <a:noFill/>
                </a:ln>
                <a:solidFill>
                  <a:srgbClr val="FF0000"/>
                </a:solidFill>
                <a:latin typeface="游ゴシック" panose="020B0400000000000000" pitchFamily="50" charset="-128"/>
                <a:ea typeface="游ゴシック" panose="020B0400000000000000" pitchFamily="50" charset="-128"/>
              </a:rPr>
              <a:t>順彼仏願故</a:t>
            </a:r>
            <a:r>
              <a:rPr lang="ja-JP" altLang="en-US" sz="4000" b="1" dirty="0" err="1">
                <a:ln w="3175">
                  <a:noFill/>
                </a:ln>
                <a:latin typeface="游ゴシック" panose="020B0400000000000000" pitchFamily="50" charset="-128"/>
                <a:ea typeface="游ゴシック" panose="020B0400000000000000" pitchFamily="50" charset="-128"/>
              </a:rPr>
              <a:t>。</a:t>
            </a:r>
            <a:endParaRPr lang="en-US" altLang="ja-JP" sz="4000" b="1" dirty="0">
              <a:ln w="3175">
                <a:noFill/>
              </a:ln>
              <a:latin typeface="游ゴシック" panose="020B0400000000000000" pitchFamily="50" charset="-128"/>
              <a:ea typeface="游ゴシック" panose="020B0400000000000000" pitchFamily="50" charset="-128"/>
            </a:endParaRPr>
          </a:p>
          <a:p>
            <a:endParaRPr lang="en-US" altLang="zh-TW" sz="3600" b="1" dirty="0">
              <a:latin typeface="游ゴシック" panose="020B0400000000000000" pitchFamily="50" charset="-128"/>
              <a:ea typeface="游ゴシック" panose="020B0400000000000000" pitchFamily="50" charset="-128"/>
            </a:endParaRPr>
          </a:p>
          <a:p>
            <a:endParaRPr lang="en-US" altLang="zh-TW" sz="1600" b="1" dirty="0">
              <a:latin typeface="游ゴシック" panose="020B0400000000000000" pitchFamily="50" charset="-128"/>
              <a:ea typeface="游ゴシック" panose="020B0400000000000000" pitchFamily="50" charset="-128"/>
            </a:endParaRPr>
          </a:p>
          <a:p>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一心にもっぱら</a:t>
            </a:r>
            <a:r>
              <a:rPr lang="zh-TW" altLang="en-US" sz="3600" b="1" dirty="0">
                <a:ln w="3175">
                  <a:noFill/>
                </a:ln>
                <a:solidFill>
                  <a:srgbClr val="FF0000"/>
                </a:solidFill>
                <a:latin typeface="游ゴシック" panose="020B0400000000000000" pitchFamily="50" charset="-128"/>
                <a:ea typeface="游ゴシック" panose="020B0400000000000000" pitchFamily="50" charset="-128"/>
              </a:rPr>
              <a:t>弥陀</a:t>
            </a:r>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の</a:t>
            </a:r>
            <a:r>
              <a:rPr lang="zh-TW" altLang="en-US" sz="3600" b="1" dirty="0">
                <a:ln w="3175">
                  <a:noFill/>
                </a:ln>
                <a:solidFill>
                  <a:srgbClr val="FF0000"/>
                </a:solidFill>
                <a:latin typeface="游ゴシック" panose="020B0400000000000000" pitchFamily="50" charset="-128"/>
                <a:ea typeface="游ゴシック" panose="020B0400000000000000" pitchFamily="50" charset="-128"/>
              </a:rPr>
              <a:t>名号</a:t>
            </a:r>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を念</a:t>
            </a:r>
            <a:endParaRPr lang="en-US" altLang="zh-TW" sz="3600" b="1" dirty="0">
              <a:ln w="3175">
                <a:noFill/>
              </a:ln>
              <a:solidFill>
                <a:srgbClr val="FF0000"/>
              </a:solidFill>
              <a:latin typeface="游ゴシック" panose="020B0400000000000000" pitchFamily="50" charset="-128"/>
              <a:ea typeface="游ゴシック" panose="020B0400000000000000" pitchFamily="50" charset="-128"/>
            </a:endParaRPr>
          </a:p>
          <a:p>
            <a:endParaRPr lang="en-US" altLang="ja-JP" sz="1400" b="1" dirty="0">
              <a:ln w="3175">
                <a:noFill/>
              </a:ln>
              <a:solidFill>
                <a:srgbClr val="FF0000"/>
              </a:solidFill>
              <a:latin typeface="游ゴシック" panose="020B0400000000000000" pitchFamily="50" charset="-128"/>
              <a:ea typeface="游ゴシック" panose="020B0400000000000000" pitchFamily="50" charset="-128"/>
            </a:endParaRPr>
          </a:p>
          <a:p>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じて</a:t>
            </a:r>
            <a:r>
              <a:rPr lang="ja-JP" altLang="en-US" sz="3600" b="1" dirty="0">
                <a:latin typeface="游ゴシック" panose="020B0400000000000000" pitchFamily="50" charset="-128"/>
                <a:ea typeface="游ゴシック" panose="020B0400000000000000" pitchFamily="50" charset="-128"/>
              </a:rPr>
              <a:t>、</a:t>
            </a:r>
            <a:r>
              <a:rPr lang="zh-TW" altLang="en-US" sz="3600" b="1" dirty="0">
                <a:ln w="3175">
                  <a:noFill/>
                </a:ln>
                <a:latin typeface="游ゴシック" panose="020B0400000000000000" pitchFamily="50" charset="-128"/>
                <a:ea typeface="游ゴシック" panose="020B0400000000000000" pitchFamily="50" charset="-128"/>
              </a:rPr>
              <a:t>行住坐臥</a:t>
            </a:r>
            <a:r>
              <a:rPr lang="ja-JP" altLang="en-US" sz="3600" b="1" dirty="0">
                <a:ln w="3175">
                  <a:noFill/>
                </a:ln>
                <a:latin typeface="游ゴシック" panose="020B0400000000000000" pitchFamily="50" charset="-128"/>
                <a:ea typeface="游ゴシック" panose="020B0400000000000000" pitchFamily="50" charset="-128"/>
              </a:rPr>
              <a:t>に</a:t>
            </a:r>
            <a:r>
              <a:rPr lang="zh-TW" altLang="en-US" sz="3600" b="1" dirty="0">
                <a:ln w="3175">
                  <a:noFill/>
                </a:ln>
                <a:latin typeface="游ゴシック" panose="020B0400000000000000" pitchFamily="50" charset="-128"/>
                <a:ea typeface="游ゴシック" panose="020B0400000000000000" pitchFamily="50" charset="-128"/>
              </a:rPr>
              <a:t>時節</a:t>
            </a:r>
            <a:r>
              <a:rPr lang="ja-JP" altLang="en-US" sz="3600" b="1" dirty="0">
                <a:ln w="3175">
                  <a:noFill/>
                </a:ln>
                <a:latin typeface="游ゴシック" panose="020B0400000000000000" pitchFamily="50" charset="-128"/>
                <a:ea typeface="游ゴシック" panose="020B0400000000000000" pitchFamily="50" charset="-128"/>
              </a:rPr>
              <a:t>の</a:t>
            </a:r>
            <a:r>
              <a:rPr lang="zh-TW" altLang="en-US" sz="3600" b="1" dirty="0">
                <a:ln w="3175">
                  <a:noFill/>
                </a:ln>
                <a:latin typeface="游ゴシック" panose="020B0400000000000000" pitchFamily="50" charset="-128"/>
                <a:ea typeface="游ゴシック" panose="020B0400000000000000" pitchFamily="50" charset="-128"/>
              </a:rPr>
              <a:t>久近</a:t>
            </a:r>
            <a:r>
              <a:rPr lang="ja-JP" altLang="en-US" sz="3600" b="1" dirty="0">
                <a:ln w="3175">
                  <a:noFill/>
                </a:ln>
                <a:latin typeface="游ゴシック" panose="020B0400000000000000" pitchFamily="50" charset="-128"/>
                <a:ea typeface="游ゴシック" panose="020B0400000000000000" pitchFamily="50" charset="-128"/>
              </a:rPr>
              <a:t>を</a:t>
            </a:r>
            <a:endParaRPr lang="en-US" altLang="zh-TW" sz="3600" b="1" dirty="0">
              <a:ln w="3175">
                <a:noFill/>
              </a:ln>
              <a:latin typeface="游ゴシック" panose="020B0400000000000000" pitchFamily="50" charset="-128"/>
              <a:ea typeface="游ゴシック" panose="020B0400000000000000" pitchFamily="50" charset="-128"/>
            </a:endParaRPr>
          </a:p>
          <a:p>
            <a:endParaRPr lang="en-US" altLang="ja-JP" sz="1400" b="1" dirty="0">
              <a:ln w="3175">
                <a:noFill/>
              </a:ln>
              <a:latin typeface="游ゴシック" panose="020B0400000000000000" pitchFamily="50" charset="-128"/>
              <a:ea typeface="游ゴシック" panose="020B0400000000000000" pitchFamily="50" charset="-128"/>
            </a:endParaRPr>
          </a:p>
          <a:p>
            <a:r>
              <a:rPr lang="ja-JP" altLang="en-US" sz="3600" b="1" dirty="0">
                <a:ln w="3175">
                  <a:noFill/>
                </a:ln>
                <a:latin typeface="游ゴシック" panose="020B0400000000000000" pitchFamily="50" charset="-128"/>
                <a:ea typeface="游ゴシック" panose="020B0400000000000000" pitchFamily="50" charset="-128"/>
              </a:rPr>
              <a:t>問はず</a:t>
            </a:r>
            <a:r>
              <a:rPr lang="zh-TW" altLang="en-US" sz="3600" b="1" dirty="0">
                <a:ln w="3175">
                  <a:noFill/>
                </a:ln>
                <a:latin typeface="游ゴシック" panose="020B0400000000000000" pitchFamily="50" charset="-128"/>
                <a:ea typeface="游ゴシック" panose="020B0400000000000000" pitchFamily="50" charset="-128"/>
              </a:rPr>
              <a:t>念念</a:t>
            </a:r>
            <a:r>
              <a:rPr lang="ja-JP" altLang="en-US" sz="3600" b="1" dirty="0">
                <a:ln w="3175">
                  <a:noFill/>
                </a:ln>
                <a:latin typeface="游ゴシック" panose="020B0400000000000000" pitchFamily="50" charset="-128"/>
                <a:ea typeface="游ゴシック" panose="020B0400000000000000" pitchFamily="50" charset="-128"/>
              </a:rPr>
              <a:t>に</a:t>
            </a:r>
            <a:r>
              <a:rPr lang="zh-TW" altLang="en-US" sz="3600" b="1" dirty="0">
                <a:ln w="3175">
                  <a:noFill/>
                </a:ln>
                <a:latin typeface="游ゴシック" panose="020B0400000000000000" pitchFamily="50" charset="-128"/>
                <a:ea typeface="游ゴシック" panose="020B0400000000000000" pitchFamily="50" charset="-128"/>
              </a:rPr>
              <a:t>捨</a:t>
            </a:r>
            <a:r>
              <a:rPr lang="ja-JP" altLang="en-US" sz="3600" b="1" dirty="0">
                <a:ln w="3175">
                  <a:noFill/>
                </a:ln>
                <a:latin typeface="游ゴシック" panose="020B0400000000000000" pitchFamily="50" charset="-128"/>
                <a:ea typeface="游ゴシック" panose="020B0400000000000000" pitchFamily="50" charset="-128"/>
              </a:rPr>
              <a:t>てざるは、</a:t>
            </a:r>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これ</a:t>
            </a:r>
            <a:endParaRPr lang="en-US" altLang="ja-JP" sz="3600" b="1" dirty="0">
              <a:ln w="3175">
                <a:noFill/>
              </a:ln>
              <a:solidFill>
                <a:srgbClr val="FF0000"/>
              </a:solidFill>
              <a:latin typeface="游ゴシック" panose="020B0400000000000000" pitchFamily="50" charset="-128"/>
              <a:ea typeface="游ゴシック" panose="020B0400000000000000" pitchFamily="50" charset="-128"/>
            </a:endParaRPr>
          </a:p>
          <a:p>
            <a:endParaRPr lang="en-US" altLang="ja-JP" sz="1400" b="1" dirty="0">
              <a:ln w="3175">
                <a:noFill/>
              </a:ln>
              <a:solidFill>
                <a:srgbClr val="FF0000"/>
              </a:solidFill>
              <a:latin typeface="游ゴシック" panose="020B0400000000000000" pitchFamily="50" charset="-128"/>
              <a:ea typeface="游ゴシック" panose="020B0400000000000000" pitchFamily="50" charset="-128"/>
            </a:endParaRPr>
          </a:p>
          <a:p>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を</a:t>
            </a:r>
            <a:r>
              <a:rPr lang="zh-TW" altLang="en-US" sz="3600" b="1" dirty="0">
                <a:ln w="3175">
                  <a:noFill/>
                </a:ln>
                <a:solidFill>
                  <a:srgbClr val="FF0000"/>
                </a:solidFill>
                <a:latin typeface="游ゴシック" panose="020B0400000000000000" pitchFamily="50" charset="-128"/>
                <a:ea typeface="游ゴシック" panose="020B0400000000000000" pitchFamily="50" charset="-128"/>
              </a:rPr>
              <a:t>正定</a:t>
            </a:r>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の</a:t>
            </a:r>
            <a:r>
              <a:rPr lang="zh-TW" altLang="en-US" sz="3600" b="1" dirty="0">
                <a:ln w="3175">
                  <a:noFill/>
                </a:ln>
                <a:solidFill>
                  <a:srgbClr val="FF0000"/>
                </a:solidFill>
                <a:latin typeface="游ゴシック" panose="020B0400000000000000" pitchFamily="50" charset="-128"/>
                <a:ea typeface="游ゴシック" panose="020B0400000000000000" pitchFamily="50" charset="-128"/>
              </a:rPr>
              <a:t>業</a:t>
            </a:r>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と名づく</a:t>
            </a:r>
            <a:r>
              <a:rPr lang="ja-JP" altLang="en-US" sz="3600" b="1" dirty="0">
                <a:ln w="3175">
                  <a:noFill/>
                </a:ln>
                <a:latin typeface="游ゴシック" panose="020B0400000000000000" pitchFamily="50" charset="-128"/>
                <a:ea typeface="游ゴシック" panose="020B0400000000000000" pitchFamily="50" charset="-128"/>
              </a:rPr>
              <a:t>、</a:t>
            </a:r>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かの</a:t>
            </a:r>
            <a:r>
              <a:rPr lang="zh-TW" altLang="en-US" sz="3600" b="1" dirty="0">
                <a:ln w="3175">
                  <a:noFill/>
                </a:ln>
                <a:solidFill>
                  <a:srgbClr val="FF0000"/>
                </a:solidFill>
                <a:latin typeface="游ゴシック" panose="020B0400000000000000" pitchFamily="50" charset="-128"/>
                <a:ea typeface="游ゴシック" panose="020B0400000000000000" pitchFamily="50" charset="-128"/>
              </a:rPr>
              <a:t>仏願</a:t>
            </a:r>
            <a:endParaRPr lang="en-US" altLang="ja-JP" sz="3600" b="1" dirty="0">
              <a:ln w="3175">
                <a:noFill/>
              </a:ln>
              <a:solidFill>
                <a:srgbClr val="FF0000"/>
              </a:solidFill>
              <a:latin typeface="游ゴシック" panose="020B0400000000000000" pitchFamily="50" charset="-128"/>
              <a:ea typeface="游ゴシック" panose="020B0400000000000000" pitchFamily="50" charset="-128"/>
            </a:endParaRPr>
          </a:p>
          <a:p>
            <a:endParaRPr lang="en-US" altLang="ja-JP" sz="1400" b="1" dirty="0">
              <a:ln w="3175">
                <a:noFill/>
              </a:ln>
              <a:solidFill>
                <a:srgbClr val="FF0000"/>
              </a:solidFill>
              <a:latin typeface="游ゴシック" panose="020B0400000000000000" pitchFamily="50" charset="-128"/>
              <a:ea typeface="游ゴシック" panose="020B0400000000000000" pitchFamily="50" charset="-128"/>
            </a:endParaRPr>
          </a:p>
          <a:p>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に順ずるが</a:t>
            </a:r>
            <a:r>
              <a:rPr lang="zh-TW" altLang="en-US" sz="3600" b="1" dirty="0">
                <a:ln w="3175">
                  <a:noFill/>
                </a:ln>
                <a:solidFill>
                  <a:srgbClr val="FF0000"/>
                </a:solidFill>
                <a:latin typeface="游ゴシック" panose="020B0400000000000000" pitchFamily="50" charset="-128"/>
                <a:ea typeface="游ゴシック" panose="020B0400000000000000" pitchFamily="50" charset="-128"/>
              </a:rPr>
              <a:t>故</a:t>
            </a:r>
            <a:r>
              <a:rPr lang="ja-JP" altLang="en-US" sz="3600" b="1" dirty="0">
                <a:ln w="3175">
                  <a:noFill/>
                </a:ln>
                <a:solidFill>
                  <a:srgbClr val="FF0000"/>
                </a:solidFill>
                <a:latin typeface="游ゴシック" panose="020B0400000000000000" pitchFamily="50" charset="-128"/>
                <a:ea typeface="游ゴシック" panose="020B0400000000000000" pitchFamily="50" charset="-128"/>
              </a:rPr>
              <a:t>なり</a:t>
            </a:r>
            <a:r>
              <a:rPr lang="ja-JP" altLang="en-US" sz="3600" b="1" dirty="0">
                <a:ln w="3175">
                  <a:solidFill>
                    <a:schemeClr val="bg1"/>
                  </a:solidFill>
                </a:ln>
                <a:latin typeface="游ゴシック" panose="020B0400000000000000" pitchFamily="50" charset="-128"/>
                <a:ea typeface="游ゴシック" panose="020B0400000000000000" pitchFamily="50" charset="-128"/>
              </a:rPr>
              <a:t>。</a:t>
            </a:r>
            <a:endParaRPr lang="en-US" altLang="ja-JP" sz="3600" b="1" dirty="0">
              <a:ln w="3175">
                <a:solidFill>
                  <a:schemeClr val="bg1"/>
                </a:solidFill>
              </a:ln>
              <a:latin typeface="游ゴシック" panose="020B0400000000000000" pitchFamily="50" charset="-128"/>
              <a:ea typeface="游ゴシック" panose="020B0400000000000000" pitchFamily="50" charset="-128"/>
            </a:endParaRPr>
          </a:p>
          <a:p>
            <a:endParaRPr lang="en-US" altLang="ja-JP" sz="1400" b="1" dirty="0">
              <a:solidFill>
                <a:srgbClr val="FFFF00"/>
              </a:solidFill>
              <a:latin typeface="游ゴシック" panose="020B0400000000000000" pitchFamily="50" charset="-128"/>
              <a:ea typeface="游ゴシック" panose="020B0400000000000000" pitchFamily="50" charset="-128"/>
            </a:endParaRPr>
          </a:p>
          <a:p>
            <a:r>
              <a:rPr lang="ja-JP" altLang="en-US" b="1" dirty="0">
                <a:solidFill>
                  <a:srgbClr val="FFFF00"/>
                </a:solidFill>
                <a:latin typeface="游ゴシック" panose="020B0400000000000000" pitchFamily="50" charset="-128"/>
                <a:ea typeface="游ゴシック" panose="020B0400000000000000" pitchFamily="50" charset="-128"/>
              </a:rPr>
              <a:t>　　　　　　　　　　　　 　　　　　　</a:t>
            </a:r>
            <a:r>
              <a:rPr lang="ja-JP" altLang="en-US" sz="2000" b="1" dirty="0">
                <a:latin typeface="游ゴシック" panose="020B0400000000000000" pitchFamily="50" charset="-128"/>
                <a:ea typeface="游ゴシック" panose="020B0400000000000000" pitchFamily="50" charset="-128"/>
              </a:rPr>
              <a:t>（七註四六三頁）</a:t>
            </a:r>
            <a:endParaRPr lang="zh-TW" altLang="en-US" sz="2000" b="1" dirty="0">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8065840" y="143634"/>
            <a:ext cx="800219" cy="5175576"/>
          </a:xfrm>
          <a:prstGeom prst="rect">
            <a:avLst/>
          </a:prstGeom>
          <a:solidFill>
            <a:srgbClr val="FFFF00"/>
          </a:solidFill>
          <a:ln w="38100">
            <a:solidFill>
              <a:schemeClr val="tx1"/>
            </a:solidFill>
          </a:ln>
        </p:spPr>
        <p:txBody>
          <a:bodyPr vert="eaVert" wrap="square">
            <a:spAutoFit/>
          </a:bodyPr>
          <a:lstStyle/>
          <a:p>
            <a:r>
              <a:rPr lang="ja-JP" altLang="en-US" sz="4000" b="1" dirty="0">
                <a:latin typeface="游ゴシック" panose="020B0400000000000000" pitchFamily="50" charset="-128"/>
                <a:ea typeface="游ゴシック" panose="020B0400000000000000" pitchFamily="50" charset="-128"/>
              </a:rPr>
              <a:t>善導大師撰</a:t>
            </a:r>
            <a:r>
              <a:rPr lang="en-US" altLang="ja-JP" sz="4000" b="1" dirty="0">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観経疏</a:t>
            </a:r>
            <a:r>
              <a:rPr lang="en-US" altLang="ja-JP" sz="4000" b="1" dirty="0">
                <a:latin typeface="游ゴシック" panose="020B0400000000000000" pitchFamily="50" charset="-128"/>
                <a:ea typeface="游ゴシック" panose="020B0400000000000000" pitchFamily="50" charset="-128"/>
              </a:rPr>
              <a:t>』</a:t>
            </a:r>
            <a:endParaRPr lang="zh-TW" altLang="en-US" sz="40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40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barn(inVertical)">
                                      <p:cBhvr>
                                        <p:cTn id="24" dur="500"/>
                                        <p:tgtEl>
                                          <p:spTgt spid="3">
                                            <p:txEl>
                                              <p:pRg st="9" end="9"/>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barn(inVertical)">
                                      <p:cBhvr>
                                        <p:cTn id="27" dur="500"/>
                                        <p:tgtEl>
                                          <p:spTgt spid="3">
                                            <p:txEl>
                                              <p:pRg st="11" end="11"/>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barn(inVertical)">
                                      <p:cBhvr>
                                        <p:cTn id="30" dur="500"/>
                                        <p:tgtEl>
                                          <p:spTgt spid="3">
                                            <p:txEl>
                                              <p:pRg st="13" end="13"/>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animEffect transition="in" filter="barn(inVertical)">
                                      <p:cBhvr>
                                        <p:cTn id="33" dur="500"/>
                                        <p:tgtEl>
                                          <p:spTgt spid="3">
                                            <p:txEl>
                                              <p:pRg st="15" end="15"/>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xEl>
                                              <p:pRg st="17" end="17"/>
                                            </p:txEl>
                                          </p:spTgt>
                                        </p:tgtEl>
                                        <p:attrNameLst>
                                          <p:attrName>style.visibility</p:attrName>
                                        </p:attrNameLst>
                                      </p:cBhvr>
                                      <p:to>
                                        <p:strVal val="visible"/>
                                      </p:to>
                                    </p:set>
                                    <p:animEffect transition="in" filter="barn(inVertical)">
                                      <p:cBhvr>
                                        <p:cTn id="36"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角丸四角形 9"/>
          <p:cNvSpPr/>
          <p:nvPr/>
        </p:nvSpPr>
        <p:spPr>
          <a:xfrm>
            <a:off x="2006715" y="296804"/>
            <a:ext cx="5231801" cy="900100"/>
          </a:xfrm>
          <a:prstGeom prst="roundRect">
            <a:avLst/>
          </a:prstGeom>
          <a:solidFill>
            <a:schemeClr val="accent6">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5400" b="1" dirty="0">
                <a:solidFill>
                  <a:schemeClr val="tx1"/>
                </a:solidFill>
                <a:latin typeface="游ゴシック" panose="020B0400000000000000" pitchFamily="50" charset="-128"/>
                <a:ea typeface="游ゴシック" panose="020B0400000000000000" pitchFamily="50" charset="-128"/>
              </a:rPr>
              <a:t>源空聖人の功績</a:t>
            </a:r>
            <a:endParaRPr kumimoji="1" lang="ja-JP" altLang="en-US" sz="5400" b="1" dirty="0">
              <a:solidFill>
                <a:schemeClr val="tx1"/>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56564" y="253545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656565" y="2340749"/>
            <a:ext cx="5220579" cy="369332"/>
          </a:xfrm>
          <a:prstGeom prst="rect">
            <a:avLst/>
          </a:prstGeom>
          <a:noFill/>
        </p:spPr>
        <p:txBody>
          <a:bodyPr wrap="square" rtlCol="0">
            <a:spAutoFit/>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14" name="角丸四角形 13"/>
          <p:cNvSpPr/>
          <p:nvPr/>
        </p:nvSpPr>
        <p:spPr>
          <a:xfrm>
            <a:off x="348550" y="1511225"/>
            <a:ext cx="8543930" cy="1917775"/>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4800" b="1" dirty="0">
                <a:latin typeface="游ゴシック" panose="020B0400000000000000" pitchFamily="50" charset="-128"/>
                <a:ea typeface="游ゴシック" panose="020B0400000000000000" pitchFamily="50" charset="-128"/>
              </a:rPr>
              <a:t>①浄土宗を開宗</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→浄土教を一宗として独立。</a:t>
            </a:r>
            <a:endParaRPr lang="en-US" altLang="ja-JP" sz="4800" b="1" dirty="0">
              <a:latin typeface="游ゴシック" panose="020B0400000000000000" pitchFamily="50" charset="-128"/>
              <a:ea typeface="游ゴシック" panose="020B0400000000000000" pitchFamily="50" charset="-128"/>
            </a:endParaRPr>
          </a:p>
        </p:txBody>
      </p:sp>
      <p:sp>
        <p:nvSpPr>
          <p:cNvPr id="17" name="角丸四角形 16"/>
          <p:cNvSpPr/>
          <p:nvPr/>
        </p:nvSpPr>
        <p:spPr>
          <a:xfrm>
            <a:off x="327630" y="3929025"/>
            <a:ext cx="8564850" cy="2515309"/>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4800" b="1" dirty="0">
                <a:latin typeface="游ゴシック" panose="020B0400000000000000" pitchFamily="50" charset="-128"/>
                <a:ea typeface="游ゴシック" panose="020B0400000000000000" pitchFamily="50" charset="-128"/>
              </a:rPr>
              <a:t>②専修念仏を勧める</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→称名念仏一つで誰もが往</a:t>
            </a:r>
            <a:endParaRPr lang="en-US" altLang="ja-JP" sz="48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生できる。</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6990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角丸四角形 3"/>
          <p:cNvSpPr/>
          <p:nvPr/>
        </p:nvSpPr>
        <p:spPr>
          <a:xfrm>
            <a:off x="206129" y="143635"/>
            <a:ext cx="4860926" cy="630070"/>
          </a:xfrm>
          <a:prstGeom prst="roundRect">
            <a:avLst/>
          </a:prstGeom>
          <a:solidFill>
            <a:schemeClr val="accent3">
              <a:lumMod val="40000"/>
              <a:lumOff val="60000"/>
            </a:schemeClr>
          </a:solidFill>
          <a:ln w="38100">
            <a:solidFill>
              <a:schemeClr val="tx1"/>
            </a:solidFill>
          </a:ln>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3600" b="1" dirty="0">
                <a:latin typeface="游ゴシック" panose="020B0400000000000000" pitchFamily="50" charset="-128"/>
                <a:ea typeface="游ゴシック" panose="020B0400000000000000" pitchFamily="50" charset="-128"/>
              </a:rPr>
              <a:t>源空聖人の主要な著作</a:t>
            </a:r>
            <a:endParaRPr lang="en-US" altLang="ja-JP" sz="3600" b="1" dirty="0">
              <a:latin typeface="游ゴシック" panose="020B0400000000000000" pitchFamily="50" charset="-128"/>
              <a:ea typeface="游ゴシック" panose="020B0400000000000000" pitchFamily="50" charset="-128"/>
            </a:endParaRPr>
          </a:p>
        </p:txBody>
      </p:sp>
      <p:sp>
        <p:nvSpPr>
          <p:cNvPr id="5" name="正方形/長方形 4"/>
          <p:cNvSpPr/>
          <p:nvPr/>
        </p:nvSpPr>
        <p:spPr>
          <a:xfrm>
            <a:off x="1421792" y="1419876"/>
            <a:ext cx="5670630" cy="3724096"/>
          </a:xfrm>
          <a:prstGeom prst="rect">
            <a:avLst/>
          </a:prstGeom>
          <a:solidFill>
            <a:schemeClr val="bg2">
              <a:lumMod val="90000"/>
            </a:schemeClr>
          </a:solidFill>
          <a:ln w="38100">
            <a:solidFill>
              <a:schemeClr val="tx1"/>
            </a:solidFill>
          </a:ln>
        </p:spPr>
        <p:txBody>
          <a:bodyPr wrap="square">
            <a:spAutoFit/>
          </a:bodyPr>
          <a:lstStyle/>
          <a:p>
            <a:r>
              <a:rPr lang="zh-TW" altLang="en-US" sz="2800" b="1" dirty="0">
                <a:latin typeface="游ゴシック" panose="020B0400000000000000" pitchFamily="50" charset="-128"/>
                <a:ea typeface="游ゴシック" panose="020B0400000000000000" pitchFamily="50" charset="-128"/>
              </a:rPr>
              <a:t>①</a:t>
            </a:r>
            <a:r>
              <a:rPr lang="en-US" altLang="zh-TW"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往生要集詮要</a:t>
            </a:r>
            <a:r>
              <a:rPr lang="en-US" altLang="zh-TW" sz="28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１</a:t>
            </a:r>
            <a:r>
              <a:rPr lang="zh-TW" altLang="en-US" sz="2000" b="1" dirty="0">
                <a:latin typeface="游ゴシック" panose="020B0400000000000000" pitchFamily="50" charset="-128"/>
                <a:ea typeface="游ゴシック" panose="020B0400000000000000" pitchFamily="50" charset="-128"/>
              </a:rPr>
              <a:t>巻（</a:t>
            </a:r>
            <a:r>
              <a:rPr lang="ja-JP" altLang="en-US" sz="2000" b="1" dirty="0">
                <a:latin typeface="游ゴシック" panose="020B0400000000000000" pitchFamily="50" charset="-128"/>
                <a:ea typeface="游ゴシック" panose="020B0400000000000000" pitchFamily="50" charset="-128"/>
              </a:rPr>
              <a:t>撰述年不明</a:t>
            </a:r>
            <a:r>
              <a:rPr lang="zh-TW" altLang="en-US" sz="2000" b="1" dirty="0">
                <a:latin typeface="游ゴシック" panose="020B0400000000000000" pitchFamily="50" charset="-128"/>
                <a:ea typeface="游ゴシック" panose="020B0400000000000000" pitchFamily="50" charset="-128"/>
              </a:rPr>
              <a:t>）　</a:t>
            </a:r>
          </a:p>
          <a:p>
            <a:r>
              <a:rPr lang="zh-TW" altLang="en-US" sz="2800" b="1" dirty="0">
                <a:latin typeface="游ゴシック" panose="020B0400000000000000" pitchFamily="50" charset="-128"/>
                <a:ea typeface="游ゴシック" panose="020B0400000000000000" pitchFamily="50" charset="-128"/>
              </a:rPr>
              <a:t>②</a:t>
            </a:r>
            <a:r>
              <a:rPr lang="en-US" altLang="zh-TW"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　</a:t>
            </a: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　料簡</a:t>
            </a:r>
            <a:r>
              <a:rPr lang="en-US" altLang="zh-TW" sz="28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１</a:t>
            </a:r>
            <a:r>
              <a:rPr lang="zh-TW" altLang="en-US" sz="2000" b="1" dirty="0">
                <a:latin typeface="游ゴシック" panose="020B0400000000000000" pitchFamily="50" charset="-128"/>
                <a:ea typeface="游ゴシック" panose="020B0400000000000000" pitchFamily="50" charset="-128"/>
              </a:rPr>
              <a:t>巻（</a:t>
            </a:r>
            <a:r>
              <a:rPr lang="ja-JP" altLang="en-US" sz="2000" b="1" dirty="0">
                <a:latin typeface="游ゴシック" panose="020B0400000000000000" pitchFamily="50" charset="-128"/>
                <a:ea typeface="游ゴシック" panose="020B0400000000000000" pitchFamily="50" charset="-128"/>
              </a:rPr>
              <a:t>撰述年不明</a:t>
            </a:r>
            <a:r>
              <a:rPr lang="zh-TW" altLang="en-US" sz="2000" b="1" dirty="0">
                <a:latin typeface="游ゴシック" panose="020B0400000000000000" pitchFamily="50" charset="-128"/>
                <a:ea typeface="游ゴシック" panose="020B0400000000000000" pitchFamily="50" charset="-128"/>
              </a:rPr>
              <a:t>）</a:t>
            </a:r>
          </a:p>
          <a:p>
            <a:r>
              <a:rPr lang="zh-TW" altLang="en-US" sz="2800" b="1" dirty="0">
                <a:latin typeface="游ゴシック" panose="020B0400000000000000" pitchFamily="50" charset="-128"/>
                <a:ea typeface="游ゴシック" panose="020B0400000000000000" pitchFamily="50" charset="-128"/>
              </a:rPr>
              <a:t>③</a:t>
            </a:r>
            <a:r>
              <a:rPr lang="en-US" altLang="zh-TW"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　</a:t>
            </a: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　略料簡</a:t>
            </a:r>
            <a:r>
              <a:rPr lang="en-US" altLang="zh-TW" sz="28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１</a:t>
            </a:r>
            <a:r>
              <a:rPr lang="zh-TW" altLang="en-US" sz="2000" b="1" dirty="0">
                <a:latin typeface="游ゴシック" panose="020B0400000000000000" pitchFamily="50" charset="-128"/>
                <a:ea typeface="游ゴシック" panose="020B0400000000000000" pitchFamily="50" charset="-128"/>
              </a:rPr>
              <a:t>巻（</a:t>
            </a:r>
            <a:r>
              <a:rPr lang="ja-JP" altLang="en-US" sz="2000" b="1" dirty="0">
                <a:latin typeface="游ゴシック" panose="020B0400000000000000" pitchFamily="50" charset="-128"/>
                <a:ea typeface="游ゴシック" panose="020B0400000000000000" pitchFamily="50" charset="-128"/>
              </a:rPr>
              <a:t>撰述年不明</a:t>
            </a:r>
            <a:r>
              <a:rPr lang="zh-TW" altLang="en-US" sz="2000" b="1" dirty="0">
                <a:latin typeface="游ゴシック" panose="020B0400000000000000" pitchFamily="50" charset="-128"/>
                <a:ea typeface="游ゴシック" panose="020B0400000000000000" pitchFamily="50" charset="-128"/>
              </a:rPr>
              <a:t>）　　　　　　</a:t>
            </a:r>
          </a:p>
          <a:p>
            <a:r>
              <a:rPr lang="zh-TW" altLang="en-US" sz="2800" b="1" dirty="0">
                <a:latin typeface="游ゴシック" panose="020B0400000000000000" pitchFamily="50" charset="-128"/>
                <a:ea typeface="游ゴシック" panose="020B0400000000000000" pitchFamily="50" charset="-128"/>
              </a:rPr>
              <a:t>④</a:t>
            </a:r>
            <a:r>
              <a:rPr lang="en-US" altLang="zh-TW"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　</a:t>
            </a: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　釈</a:t>
            </a:r>
            <a:r>
              <a:rPr lang="en-US" altLang="zh-TW" sz="28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１</a:t>
            </a:r>
            <a:r>
              <a:rPr lang="zh-TW" altLang="en-US" sz="2000" b="1" dirty="0">
                <a:latin typeface="游ゴシック" panose="020B0400000000000000" pitchFamily="50" charset="-128"/>
                <a:ea typeface="游ゴシック" panose="020B0400000000000000" pitchFamily="50" charset="-128"/>
              </a:rPr>
              <a:t>巻（</a:t>
            </a:r>
            <a:r>
              <a:rPr lang="ja-JP" altLang="en-US" sz="2000" b="1" dirty="0">
                <a:latin typeface="游ゴシック" panose="020B0400000000000000" pitchFamily="50" charset="-128"/>
                <a:ea typeface="游ゴシック" panose="020B0400000000000000" pitchFamily="50" charset="-128"/>
              </a:rPr>
              <a:t>撰述年不明</a:t>
            </a:r>
            <a:r>
              <a:rPr lang="zh-TW" altLang="en-US" sz="2000" b="1" dirty="0">
                <a:latin typeface="游ゴシック" panose="020B0400000000000000" pitchFamily="50" charset="-128"/>
                <a:ea typeface="游ゴシック" panose="020B0400000000000000" pitchFamily="50" charset="-128"/>
              </a:rPr>
              <a:t>）</a:t>
            </a:r>
          </a:p>
          <a:p>
            <a:r>
              <a:rPr lang="zh-TW" altLang="en-US" sz="2800" b="1" dirty="0">
                <a:latin typeface="游ゴシック" panose="020B0400000000000000" pitchFamily="50" charset="-128"/>
                <a:ea typeface="游ゴシック" panose="020B0400000000000000" pitchFamily="50" charset="-128"/>
              </a:rPr>
              <a:t>⑤</a:t>
            </a:r>
            <a:r>
              <a:rPr lang="en-US" altLang="zh-TW"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三部経大意</a:t>
            </a:r>
            <a:r>
              <a:rPr lang="en-US" altLang="zh-TW" sz="28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ja-JP" altLang="en-US" sz="2000" b="1" dirty="0">
                <a:latin typeface="游ゴシック" panose="020B0400000000000000" pitchFamily="50" charset="-128"/>
                <a:ea typeface="游ゴシック" panose="020B0400000000000000" pitchFamily="50" charset="-128"/>
              </a:rPr>
              <a:t>撰述</a:t>
            </a:r>
            <a:r>
              <a:rPr lang="zh-TW" altLang="en-US" sz="2000" b="1" dirty="0">
                <a:latin typeface="游ゴシック" panose="020B0400000000000000" pitchFamily="50" charset="-128"/>
                <a:ea typeface="游ゴシック" panose="020B0400000000000000" pitchFamily="50" charset="-128"/>
              </a:rPr>
              <a:t>年</a:t>
            </a:r>
            <a:r>
              <a:rPr lang="ja-JP" altLang="en-US" sz="2000" b="1" dirty="0">
                <a:latin typeface="游ゴシック" panose="020B0400000000000000" pitchFamily="50" charset="-128"/>
                <a:ea typeface="游ゴシック" panose="020B0400000000000000" pitchFamily="50" charset="-128"/>
              </a:rPr>
              <a:t>不明</a:t>
            </a:r>
            <a:r>
              <a:rPr lang="zh-TW" altLang="en-US" sz="2000" b="1" dirty="0">
                <a:latin typeface="游ゴシック" panose="020B0400000000000000" pitchFamily="50" charset="-128"/>
                <a:ea typeface="游ゴシック" panose="020B0400000000000000" pitchFamily="50" charset="-128"/>
              </a:rPr>
              <a:t>）　 　</a:t>
            </a:r>
          </a:p>
          <a:p>
            <a:r>
              <a:rPr lang="zh-TW" altLang="en-US" sz="2800" b="1" dirty="0">
                <a:latin typeface="游ゴシック" panose="020B0400000000000000" pitchFamily="50" charset="-128"/>
                <a:ea typeface="游ゴシック" panose="020B0400000000000000" pitchFamily="50" charset="-128"/>
              </a:rPr>
              <a:t>⑥</a:t>
            </a:r>
            <a:r>
              <a:rPr lang="en-US" altLang="zh-TW"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逆修説法</a:t>
            </a:r>
            <a:r>
              <a:rPr lang="en-US" altLang="zh-TW" sz="28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１</a:t>
            </a:r>
            <a:r>
              <a:rPr lang="zh-TW" altLang="en-US" sz="2000" b="1" dirty="0">
                <a:latin typeface="游ゴシック" panose="020B0400000000000000" pitchFamily="50" charset="-128"/>
                <a:ea typeface="游ゴシック" panose="020B0400000000000000" pitchFamily="50" charset="-128"/>
              </a:rPr>
              <a:t>巻（</a:t>
            </a:r>
            <a:r>
              <a:rPr lang="en-US" altLang="ja-JP" sz="2000" b="1" dirty="0">
                <a:latin typeface="游ゴシック" panose="020B0400000000000000" pitchFamily="50" charset="-128"/>
                <a:ea typeface="游ゴシック" panose="020B0400000000000000" pitchFamily="50" charset="-128"/>
              </a:rPr>
              <a:t>1194</a:t>
            </a:r>
            <a:r>
              <a:rPr lang="ja-JP" altLang="en-US" sz="2000" b="1" dirty="0">
                <a:latin typeface="游ゴシック" panose="020B0400000000000000" pitchFamily="50" charset="-128"/>
                <a:ea typeface="游ゴシック" panose="020B0400000000000000" pitchFamily="50" charset="-128"/>
              </a:rPr>
              <a:t>年頃</a:t>
            </a:r>
            <a:r>
              <a:rPr lang="zh-TW" altLang="en-US" sz="2000" b="1" dirty="0">
                <a:latin typeface="游ゴシック" panose="020B0400000000000000" pitchFamily="50" charset="-128"/>
                <a:ea typeface="游ゴシック" panose="020B0400000000000000" pitchFamily="50" charset="-128"/>
              </a:rPr>
              <a:t>）</a:t>
            </a:r>
          </a:p>
          <a:p>
            <a:r>
              <a:rPr lang="zh-TW" altLang="en-US" sz="2800" b="1" dirty="0">
                <a:latin typeface="游ゴシック" panose="020B0400000000000000" pitchFamily="50" charset="-128"/>
                <a:ea typeface="游ゴシック" panose="020B0400000000000000" pitchFamily="50" charset="-128"/>
              </a:rPr>
              <a:t>⑦</a:t>
            </a:r>
            <a:r>
              <a:rPr lang="en-US" altLang="zh-TW"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選択本願念仏集</a:t>
            </a:r>
            <a:r>
              <a:rPr lang="en-US" altLang="zh-TW" sz="28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１巻（</a:t>
            </a:r>
            <a:r>
              <a:rPr lang="en-US" altLang="ja-JP" sz="2000" b="1" dirty="0">
                <a:latin typeface="游ゴシック" panose="020B0400000000000000" pitchFamily="50" charset="-128"/>
                <a:ea typeface="游ゴシック" panose="020B0400000000000000" pitchFamily="50" charset="-128"/>
              </a:rPr>
              <a:t>1198</a:t>
            </a:r>
            <a:r>
              <a:rPr lang="zh-TW" altLang="en-US" sz="2000" b="1" dirty="0">
                <a:latin typeface="游ゴシック" panose="020B0400000000000000" pitchFamily="50" charset="-128"/>
                <a:ea typeface="游ゴシック" panose="020B0400000000000000" pitchFamily="50" charset="-128"/>
              </a:rPr>
              <a:t>年）</a:t>
            </a:r>
            <a:endParaRPr lang="en-US" altLang="zh-TW" sz="2000" b="1" dirty="0">
              <a:latin typeface="游ゴシック" panose="020B0400000000000000" pitchFamily="50" charset="-128"/>
              <a:ea typeface="游ゴシック" panose="020B0400000000000000" pitchFamily="50" charset="-128"/>
            </a:endParaRPr>
          </a:p>
          <a:p>
            <a:r>
              <a:rPr lang="ja-JP" altLang="en-US" sz="2000" b="1" dirty="0">
                <a:latin typeface="游ゴシック" panose="020B0400000000000000" pitchFamily="50" charset="-128"/>
                <a:ea typeface="游ゴシック" panose="020B0400000000000000" pitchFamily="50" charset="-128"/>
              </a:rPr>
              <a:t>　　　　（</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選択集</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a:t>
            </a:r>
            <a:endParaRPr lang="en-US" altLang="zh-TW" sz="2000" b="1" dirty="0">
              <a:latin typeface="游ゴシック" panose="020B0400000000000000" pitchFamily="50" charset="-128"/>
              <a:ea typeface="游ゴシック" panose="020B0400000000000000" pitchFamily="50" charset="-128"/>
            </a:endParaRPr>
          </a:p>
          <a:p>
            <a:r>
              <a:rPr lang="ja-JP" altLang="en-US" sz="2000" b="1" dirty="0">
                <a:latin typeface="游ゴシック" panose="020B0400000000000000" pitchFamily="50" charset="-128"/>
                <a:ea typeface="游ゴシック" panose="020B0400000000000000" pitchFamily="50" charset="-128"/>
              </a:rPr>
              <a:t>　　　　　　　　　　　その他、消息など多数。</a:t>
            </a:r>
            <a:r>
              <a:rPr lang="zh-TW" altLang="en-US" sz="2000" b="1" dirty="0">
                <a:latin typeface="游ゴシック" panose="020B0400000000000000" pitchFamily="50" charset="-128"/>
                <a:ea typeface="游ゴシック" panose="020B0400000000000000" pitchFamily="50" charset="-128"/>
              </a:rPr>
              <a:t> 　　　　　　　</a:t>
            </a:r>
          </a:p>
        </p:txBody>
      </p:sp>
      <p:sp>
        <p:nvSpPr>
          <p:cNvPr id="8" name="テキスト ボックス 7"/>
          <p:cNvSpPr txBox="1"/>
          <p:nvPr/>
        </p:nvSpPr>
        <p:spPr>
          <a:xfrm>
            <a:off x="317508" y="863715"/>
            <a:ext cx="6774772" cy="523220"/>
          </a:xfrm>
          <a:prstGeom prst="rect">
            <a:avLst/>
          </a:prstGeom>
          <a:noFill/>
        </p:spPr>
        <p:txBody>
          <a:bodyPr wrap="square" rtlCol="0">
            <a:spAutoFit/>
          </a:bodyPr>
          <a:lstStyle/>
          <a:p>
            <a:r>
              <a:rPr kumimoji="1" lang="ja-JP" altLang="en-US" sz="2800" b="1" dirty="0">
                <a:latin typeface="游ゴシック" panose="020B0400000000000000" pitchFamily="50" charset="-128"/>
                <a:ea typeface="游ゴシック" panose="020B0400000000000000" pitchFamily="50" charset="-128"/>
              </a:rPr>
              <a:t>以下の著作が主要なものとして知られる。</a:t>
            </a:r>
          </a:p>
        </p:txBody>
      </p:sp>
      <p:sp>
        <p:nvSpPr>
          <p:cNvPr id="9" name="テキスト ボックス 8"/>
          <p:cNvSpPr txBox="1"/>
          <p:nvPr/>
        </p:nvSpPr>
        <p:spPr>
          <a:xfrm>
            <a:off x="145845" y="5290236"/>
            <a:ext cx="5664974" cy="523220"/>
          </a:xfrm>
          <a:prstGeom prst="rect">
            <a:avLst/>
          </a:prstGeom>
          <a:noFill/>
        </p:spPr>
        <p:txBody>
          <a:bodyPr wrap="square" rtlCol="0">
            <a:spAutoFit/>
          </a:bodyPr>
          <a:lstStyle/>
          <a:p>
            <a:r>
              <a:rPr lang="ja-JP" altLang="en-US" sz="2800" b="1" dirty="0">
                <a:latin typeface="游ゴシック" panose="020B0400000000000000" pitchFamily="50" charset="-128"/>
                <a:ea typeface="游ゴシック" panose="020B0400000000000000" pitchFamily="50" charset="-128"/>
              </a:rPr>
              <a:t>後世、下記の集成本が編纂さ</a:t>
            </a:r>
            <a:r>
              <a:rPr kumimoji="1" lang="ja-JP" altLang="en-US" sz="2800" b="1" dirty="0">
                <a:latin typeface="游ゴシック" panose="020B0400000000000000" pitchFamily="50" charset="-128"/>
                <a:ea typeface="游ゴシック" panose="020B0400000000000000" pitchFamily="50" charset="-128"/>
              </a:rPr>
              <a:t>れる。</a:t>
            </a:r>
          </a:p>
        </p:txBody>
      </p:sp>
      <p:sp>
        <p:nvSpPr>
          <p:cNvPr id="10" name="正方形/長方形 9"/>
          <p:cNvSpPr/>
          <p:nvPr/>
        </p:nvSpPr>
        <p:spPr>
          <a:xfrm>
            <a:off x="1427448" y="5780895"/>
            <a:ext cx="5664974" cy="954107"/>
          </a:xfrm>
          <a:prstGeom prst="rect">
            <a:avLst/>
          </a:prstGeom>
          <a:solidFill>
            <a:schemeClr val="bg2">
              <a:lumMod val="90000"/>
            </a:schemeClr>
          </a:solidFill>
          <a:ln w="38100">
            <a:solidFill>
              <a:schemeClr val="tx1"/>
            </a:solidFill>
          </a:ln>
        </p:spPr>
        <p:txBody>
          <a:bodyPr wrap="square">
            <a:spAutoFit/>
          </a:bodyPr>
          <a:lstStyle/>
          <a:p>
            <a:r>
              <a:rPr lang="zh-TW" altLang="en-US" sz="2800" b="1" dirty="0">
                <a:latin typeface="游ゴシック" panose="020B0400000000000000" pitchFamily="50" charset="-128"/>
                <a:ea typeface="游ゴシック" panose="020B0400000000000000" pitchFamily="50" charset="-128"/>
              </a:rPr>
              <a:t>①</a:t>
            </a:r>
            <a:r>
              <a:rPr lang="en-US" altLang="zh-TW"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西方指南抄</a:t>
            </a:r>
            <a:r>
              <a:rPr lang="en-US" altLang="zh-TW" sz="28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６</a:t>
            </a:r>
            <a:r>
              <a:rPr lang="zh-TW" altLang="en-US" sz="2000" b="1" dirty="0">
                <a:latin typeface="游ゴシック" panose="020B0400000000000000" pitchFamily="50" charset="-128"/>
                <a:ea typeface="游ゴシック" panose="020B0400000000000000" pitchFamily="50" charset="-128"/>
              </a:rPr>
              <a:t>巻（</a:t>
            </a:r>
            <a:r>
              <a:rPr lang="en-US" altLang="ja-JP" sz="2000" b="1" dirty="0">
                <a:latin typeface="游ゴシック" panose="020B0400000000000000" pitchFamily="50" charset="-128"/>
                <a:ea typeface="游ゴシック" panose="020B0400000000000000" pitchFamily="50" charset="-128"/>
              </a:rPr>
              <a:t>1256</a:t>
            </a:r>
            <a:r>
              <a:rPr lang="ja-JP" altLang="en-US" sz="2000" b="1" dirty="0">
                <a:latin typeface="游ゴシック" panose="020B0400000000000000" pitchFamily="50" charset="-128"/>
                <a:ea typeface="游ゴシック" panose="020B0400000000000000" pitchFamily="50" charset="-128"/>
              </a:rPr>
              <a:t>年頃</a:t>
            </a:r>
            <a:r>
              <a:rPr lang="zh-TW" altLang="en-US" sz="2000" b="1" dirty="0">
                <a:latin typeface="游ゴシック" panose="020B0400000000000000" pitchFamily="50" charset="-128"/>
                <a:ea typeface="游ゴシック" panose="020B0400000000000000" pitchFamily="50" charset="-128"/>
              </a:rPr>
              <a:t>）　</a:t>
            </a:r>
          </a:p>
          <a:p>
            <a:r>
              <a:rPr lang="zh-TW" altLang="en-US" sz="2800" b="1" dirty="0">
                <a:latin typeface="游ゴシック" panose="020B0400000000000000" pitchFamily="50" charset="-128"/>
                <a:ea typeface="游ゴシック" panose="020B0400000000000000" pitchFamily="50" charset="-128"/>
              </a:rPr>
              <a:t>②</a:t>
            </a:r>
            <a:r>
              <a:rPr lang="en-US" altLang="zh-TW"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黒谷上人語灯録</a:t>
            </a:r>
            <a:r>
              <a:rPr lang="en-US" altLang="zh-TW" sz="28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18</a:t>
            </a:r>
            <a:r>
              <a:rPr lang="zh-TW" altLang="en-US" sz="2000" b="1" dirty="0">
                <a:latin typeface="游ゴシック" panose="020B0400000000000000" pitchFamily="50" charset="-128"/>
                <a:ea typeface="游ゴシック" panose="020B0400000000000000" pitchFamily="50" charset="-128"/>
              </a:rPr>
              <a:t>巻（</a:t>
            </a:r>
            <a:r>
              <a:rPr lang="en-US" altLang="ja-JP" sz="2000" b="1" dirty="0">
                <a:latin typeface="游ゴシック" panose="020B0400000000000000" pitchFamily="50" charset="-128"/>
                <a:ea typeface="游ゴシック" panose="020B0400000000000000" pitchFamily="50" charset="-128"/>
              </a:rPr>
              <a:t>1274</a:t>
            </a:r>
            <a:r>
              <a:rPr lang="ja-JP" altLang="en-US" sz="2000" b="1" dirty="0">
                <a:latin typeface="游ゴシック" panose="020B0400000000000000" pitchFamily="50" charset="-128"/>
                <a:ea typeface="游ゴシック" panose="020B0400000000000000" pitchFamily="50" charset="-128"/>
              </a:rPr>
              <a:t>年頃</a:t>
            </a:r>
            <a:r>
              <a:rPr lang="zh-TW" altLang="en-US" sz="2000" b="1" dirty="0">
                <a:latin typeface="游ゴシック" panose="020B0400000000000000" pitchFamily="50" charset="-128"/>
                <a:ea typeface="游ゴシック" panose="020B0400000000000000" pitchFamily="50" charset="-128"/>
              </a:rPr>
              <a:t>） 　　　　　　　</a:t>
            </a:r>
          </a:p>
        </p:txBody>
      </p:sp>
    </p:spTree>
    <p:extLst>
      <p:ext uri="{BB962C8B-B14F-4D97-AF65-F5344CB8AC3E}">
        <p14:creationId xmlns:p14="http://schemas.microsoft.com/office/powerpoint/2010/main" val="1063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1000"/>
                                        <p:tgtEl>
                                          <p:spTgt spid="5">
                                            <p:bg/>
                                          </p:spTgt>
                                        </p:tgtEl>
                                      </p:cBhvr>
                                    </p:animEffect>
                                    <p:anim calcmode="lin" valueType="num">
                                      <p:cBhvr>
                                        <p:cTn id="16" dur="1000" fill="hold"/>
                                        <p:tgtEl>
                                          <p:spTgt spid="5">
                                            <p:bg/>
                                          </p:spTgt>
                                        </p:tgtEl>
                                        <p:attrNameLst>
                                          <p:attrName>ppt_x</p:attrName>
                                        </p:attrNameLst>
                                      </p:cBhvr>
                                      <p:tavLst>
                                        <p:tav tm="0">
                                          <p:val>
                                            <p:strVal val="#ppt_x"/>
                                          </p:val>
                                        </p:tav>
                                        <p:tav tm="100000">
                                          <p:val>
                                            <p:strVal val="#ppt_x"/>
                                          </p:val>
                                        </p:tav>
                                      </p:tavLst>
                                    </p:anim>
                                    <p:anim calcmode="lin" valueType="num">
                                      <p:cBhvr>
                                        <p:cTn id="17" dur="1000" fill="hold"/>
                                        <p:tgtEl>
                                          <p:spTgt spid="5">
                                            <p:bg/>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iterate type="lt">
                                    <p:tmPct val="0"/>
                                  </p:iterate>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1000"/>
                                        <p:tgtEl>
                                          <p:spTgt spid="5">
                                            <p:txEl>
                                              <p:pRg st="2" end="2"/>
                                            </p:txEl>
                                          </p:spTgt>
                                        </p:tgtEl>
                                      </p:cBhvr>
                                    </p:animEffect>
                                    <p:anim calcmode="lin" valueType="num">
                                      <p:cBhvr>
                                        <p:cTn id="3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anim calcmode="lin" valueType="num">
                                      <p:cBhvr>
                                        <p:cTn id="4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5" end="5"/>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iterate type="lt">
                                    <p:tmPct val="0"/>
                                  </p:iterate>
                                  <p:childTnLst>
                                    <p:set>
                                      <p:cBhvr>
                                        <p:cTn id="49" dur="1" fill="hold">
                                          <p:stCondLst>
                                            <p:cond delay="0"/>
                                          </p:stCondLst>
                                        </p:cTn>
                                        <p:tgtEl>
                                          <p:spTgt spid="5">
                                            <p:txEl>
                                              <p:pRg st="6" end="6"/>
                                            </p:txEl>
                                          </p:spTgt>
                                        </p:tgtEl>
                                        <p:attrNameLst>
                                          <p:attrName>style.visibility</p:attrName>
                                        </p:attrNameLst>
                                      </p:cBhvr>
                                      <p:to>
                                        <p:strVal val="visible"/>
                                      </p:to>
                                    </p:set>
                                    <p:animEffect transition="in" filter="fade">
                                      <p:cBhvr>
                                        <p:cTn id="50" dur="1000"/>
                                        <p:tgtEl>
                                          <p:spTgt spid="5">
                                            <p:txEl>
                                              <p:pRg st="6" end="6"/>
                                            </p:txEl>
                                          </p:spTgt>
                                        </p:tgtEl>
                                      </p:cBhvr>
                                    </p:animEffect>
                                    <p:anim calcmode="lin" valueType="num">
                                      <p:cBhvr>
                                        <p:cTn id="5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6" end="6"/>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fade">
                                      <p:cBhvr>
                                        <p:cTn id="55" dur="1000"/>
                                        <p:tgtEl>
                                          <p:spTgt spid="5">
                                            <p:txEl>
                                              <p:pRg st="7" end="7"/>
                                            </p:txEl>
                                          </p:spTgt>
                                        </p:tgtEl>
                                      </p:cBhvr>
                                    </p:animEffect>
                                    <p:anim calcmode="lin" valueType="num">
                                      <p:cBhvr>
                                        <p:cTn id="56"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7" end="7"/>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animEffect transition="in" filter="fade">
                                      <p:cBhvr>
                                        <p:cTn id="60" dur="1000"/>
                                        <p:tgtEl>
                                          <p:spTgt spid="5">
                                            <p:txEl>
                                              <p:pRg st="8" end="8"/>
                                            </p:txEl>
                                          </p:spTgt>
                                        </p:tgtEl>
                                      </p:cBhvr>
                                    </p:animEffect>
                                    <p:anim calcmode="lin" valueType="num">
                                      <p:cBhvr>
                                        <p:cTn id="61"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2"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fade">
                                      <p:cBhvr>
                                        <p:cTn id="67" dur="500"/>
                                        <p:tgtEl>
                                          <p:spTgt spid="9">
                                            <p:txEl>
                                              <p:pRg st="0" end="0"/>
                                            </p:txEl>
                                          </p:spTgt>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10">
                                            <p:bg/>
                                          </p:spTgt>
                                        </p:tgtEl>
                                        <p:attrNameLst>
                                          <p:attrName>style.visibility</p:attrName>
                                        </p:attrNameLst>
                                      </p:cBhvr>
                                      <p:to>
                                        <p:strVal val="visible"/>
                                      </p:to>
                                    </p:set>
                                    <p:animEffect transition="in" filter="fade">
                                      <p:cBhvr>
                                        <p:cTn id="70" dur="1000"/>
                                        <p:tgtEl>
                                          <p:spTgt spid="10">
                                            <p:bg/>
                                          </p:spTgt>
                                        </p:tgtEl>
                                      </p:cBhvr>
                                    </p:animEffect>
                                    <p:anim calcmode="lin" valueType="num">
                                      <p:cBhvr>
                                        <p:cTn id="71" dur="1000" fill="hold"/>
                                        <p:tgtEl>
                                          <p:spTgt spid="10">
                                            <p:bg/>
                                          </p:spTgt>
                                        </p:tgtEl>
                                        <p:attrNameLst>
                                          <p:attrName>ppt_x</p:attrName>
                                        </p:attrNameLst>
                                      </p:cBhvr>
                                      <p:tavLst>
                                        <p:tav tm="0">
                                          <p:val>
                                            <p:strVal val="#ppt_x"/>
                                          </p:val>
                                        </p:tav>
                                        <p:tav tm="100000">
                                          <p:val>
                                            <p:strVal val="#ppt_x"/>
                                          </p:val>
                                        </p:tav>
                                      </p:tavLst>
                                    </p:anim>
                                    <p:anim calcmode="lin" valueType="num">
                                      <p:cBhvr>
                                        <p:cTn id="72" dur="1000" fill="hold"/>
                                        <p:tgtEl>
                                          <p:spTgt spid="10">
                                            <p:bg/>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0">
                                            <p:txEl>
                                              <p:pRg st="0" end="0"/>
                                            </p:txEl>
                                          </p:spTgt>
                                        </p:tgtEl>
                                        <p:attrNameLst>
                                          <p:attrName>style.visibility</p:attrName>
                                        </p:attrNameLst>
                                      </p:cBhvr>
                                      <p:to>
                                        <p:strVal val="visible"/>
                                      </p:to>
                                    </p:set>
                                    <p:animEffect transition="in" filter="fade">
                                      <p:cBhvr>
                                        <p:cTn id="75" dur="1000"/>
                                        <p:tgtEl>
                                          <p:spTgt spid="10">
                                            <p:txEl>
                                              <p:pRg st="0" end="0"/>
                                            </p:txEl>
                                          </p:spTgt>
                                        </p:tgtEl>
                                      </p:cBhvr>
                                    </p:animEffect>
                                    <p:anim calcmode="lin" valueType="num">
                                      <p:cBhvr>
                                        <p:cTn id="7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iterate type="lt">
                                    <p:tmPct val="0"/>
                                  </p:iterate>
                                  <p:childTnLst>
                                    <p:set>
                                      <p:cBhvr>
                                        <p:cTn id="79" dur="1" fill="hold">
                                          <p:stCondLst>
                                            <p:cond delay="0"/>
                                          </p:stCondLst>
                                        </p:cTn>
                                        <p:tgtEl>
                                          <p:spTgt spid="10">
                                            <p:txEl>
                                              <p:pRg st="1" end="1"/>
                                            </p:txEl>
                                          </p:spTgt>
                                        </p:tgtEl>
                                        <p:attrNameLst>
                                          <p:attrName>style.visibility</p:attrName>
                                        </p:attrNameLst>
                                      </p:cBhvr>
                                      <p:to>
                                        <p:strVal val="visible"/>
                                      </p:to>
                                    </p:set>
                                    <p:animEffect transition="in" filter="fade">
                                      <p:cBhvr>
                                        <p:cTn id="80" dur="1000"/>
                                        <p:tgtEl>
                                          <p:spTgt spid="10">
                                            <p:txEl>
                                              <p:pRg st="1" end="1"/>
                                            </p:txEl>
                                          </p:spTgt>
                                        </p:tgtEl>
                                      </p:cBhvr>
                                    </p:animEffect>
                                    <p:anim calcmode="lin" valueType="num">
                                      <p:cBhvr>
                                        <p:cTn id="81"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4" presetClass="exit" presetSubtype="10" fill="hold" nodeType="clickEffect">
                                  <p:stCondLst>
                                    <p:cond delay="0"/>
                                  </p:stCondLst>
                                  <p:childTnLst>
                                    <p:animEffect transition="out" filter="randombar(horizontal)">
                                      <p:cBhvr>
                                        <p:cTn id="86" dur="500"/>
                                        <p:tgtEl>
                                          <p:spTgt spid="5">
                                            <p:txEl>
                                              <p:pRg st="0" end="0"/>
                                            </p:txEl>
                                          </p:spTgt>
                                        </p:tgtEl>
                                      </p:cBhvr>
                                    </p:animEffect>
                                    <p:set>
                                      <p:cBhvr>
                                        <p:cTn id="87" dur="1" fill="hold">
                                          <p:stCondLst>
                                            <p:cond delay="499"/>
                                          </p:stCondLst>
                                        </p:cTn>
                                        <p:tgtEl>
                                          <p:spTgt spid="5">
                                            <p:txEl>
                                              <p:pRg st="0" end="0"/>
                                            </p:txEl>
                                          </p:spTgt>
                                        </p:tgtEl>
                                        <p:attrNameLst>
                                          <p:attrName>style.visibility</p:attrName>
                                        </p:attrNameLst>
                                      </p:cBhvr>
                                      <p:to>
                                        <p:strVal val="hidden"/>
                                      </p:to>
                                    </p:set>
                                  </p:childTnLst>
                                </p:cTn>
                              </p:par>
                              <p:par>
                                <p:cTn id="88" presetID="14" presetClass="exit" presetSubtype="10" fill="hold" nodeType="withEffect">
                                  <p:stCondLst>
                                    <p:cond delay="0"/>
                                  </p:stCondLst>
                                  <p:iterate type="lt">
                                    <p:tmPct val="0"/>
                                  </p:iterate>
                                  <p:childTnLst>
                                    <p:animEffect transition="out" filter="randombar(horizontal)">
                                      <p:cBhvr>
                                        <p:cTn id="89" dur="500"/>
                                        <p:tgtEl>
                                          <p:spTgt spid="5">
                                            <p:txEl>
                                              <p:pRg st="1" end="1"/>
                                            </p:txEl>
                                          </p:spTgt>
                                        </p:tgtEl>
                                      </p:cBhvr>
                                    </p:animEffect>
                                    <p:set>
                                      <p:cBhvr>
                                        <p:cTn id="90" dur="1" fill="hold">
                                          <p:stCondLst>
                                            <p:cond delay="499"/>
                                          </p:stCondLst>
                                        </p:cTn>
                                        <p:tgtEl>
                                          <p:spTgt spid="5">
                                            <p:txEl>
                                              <p:pRg st="1" end="1"/>
                                            </p:txEl>
                                          </p:spTgt>
                                        </p:tgtEl>
                                        <p:attrNameLst>
                                          <p:attrName>style.visibility</p:attrName>
                                        </p:attrNameLst>
                                      </p:cBhvr>
                                      <p:to>
                                        <p:strVal val="hidden"/>
                                      </p:to>
                                    </p:set>
                                  </p:childTnLst>
                                </p:cTn>
                              </p:par>
                              <p:par>
                                <p:cTn id="91" presetID="14" presetClass="exit" presetSubtype="10" fill="hold" nodeType="withEffect">
                                  <p:stCondLst>
                                    <p:cond delay="0"/>
                                  </p:stCondLst>
                                  <p:childTnLst>
                                    <p:animEffect transition="out" filter="randombar(horizontal)">
                                      <p:cBhvr>
                                        <p:cTn id="92" dur="500"/>
                                        <p:tgtEl>
                                          <p:spTgt spid="5">
                                            <p:txEl>
                                              <p:pRg st="2" end="2"/>
                                            </p:txEl>
                                          </p:spTgt>
                                        </p:tgtEl>
                                      </p:cBhvr>
                                    </p:animEffect>
                                    <p:set>
                                      <p:cBhvr>
                                        <p:cTn id="93" dur="1" fill="hold">
                                          <p:stCondLst>
                                            <p:cond delay="499"/>
                                          </p:stCondLst>
                                        </p:cTn>
                                        <p:tgtEl>
                                          <p:spTgt spid="5">
                                            <p:txEl>
                                              <p:pRg st="2" end="2"/>
                                            </p:txEl>
                                          </p:spTgt>
                                        </p:tgtEl>
                                        <p:attrNameLst>
                                          <p:attrName>style.visibility</p:attrName>
                                        </p:attrNameLst>
                                      </p:cBhvr>
                                      <p:to>
                                        <p:strVal val="hidden"/>
                                      </p:to>
                                    </p:set>
                                  </p:childTnLst>
                                </p:cTn>
                              </p:par>
                              <p:par>
                                <p:cTn id="94" presetID="14" presetClass="exit" presetSubtype="10" fill="hold" nodeType="withEffect">
                                  <p:stCondLst>
                                    <p:cond delay="0"/>
                                  </p:stCondLst>
                                  <p:childTnLst>
                                    <p:animEffect transition="out" filter="randombar(horizontal)">
                                      <p:cBhvr>
                                        <p:cTn id="95" dur="500"/>
                                        <p:tgtEl>
                                          <p:spTgt spid="5">
                                            <p:txEl>
                                              <p:pRg st="3" end="3"/>
                                            </p:txEl>
                                          </p:spTgt>
                                        </p:tgtEl>
                                      </p:cBhvr>
                                    </p:animEffect>
                                    <p:set>
                                      <p:cBhvr>
                                        <p:cTn id="96" dur="1" fill="hold">
                                          <p:stCondLst>
                                            <p:cond delay="499"/>
                                          </p:stCondLst>
                                        </p:cTn>
                                        <p:tgtEl>
                                          <p:spTgt spid="5">
                                            <p:txEl>
                                              <p:pRg st="3" end="3"/>
                                            </p:txEl>
                                          </p:spTgt>
                                        </p:tgtEl>
                                        <p:attrNameLst>
                                          <p:attrName>style.visibility</p:attrName>
                                        </p:attrNameLst>
                                      </p:cBhvr>
                                      <p:to>
                                        <p:strVal val="hidden"/>
                                      </p:to>
                                    </p:set>
                                  </p:childTnLst>
                                </p:cTn>
                              </p:par>
                              <p:par>
                                <p:cTn id="97" presetID="14" presetClass="exit" presetSubtype="10" fill="hold" nodeType="withEffect">
                                  <p:stCondLst>
                                    <p:cond delay="0"/>
                                  </p:stCondLst>
                                  <p:childTnLst>
                                    <p:animEffect transition="out" filter="randombar(horizontal)">
                                      <p:cBhvr>
                                        <p:cTn id="98" dur="500"/>
                                        <p:tgtEl>
                                          <p:spTgt spid="5">
                                            <p:txEl>
                                              <p:pRg st="4" end="4"/>
                                            </p:txEl>
                                          </p:spTgt>
                                        </p:tgtEl>
                                      </p:cBhvr>
                                    </p:animEffect>
                                    <p:set>
                                      <p:cBhvr>
                                        <p:cTn id="99" dur="1" fill="hold">
                                          <p:stCondLst>
                                            <p:cond delay="499"/>
                                          </p:stCondLst>
                                        </p:cTn>
                                        <p:tgtEl>
                                          <p:spTgt spid="5">
                                            <p:txEl>
                                              <p:pRg st="4" end="4"/>
                                            </p:txEl>
                                          </p:spTgt>
                                        </p:tgtEl>
                                        <p:attrNameLst>
                                          <p:attrName>style.visibility</p:attrName>
                                        </p:attrNameLst>
                                      </p:cBhvr>
                                      <p:to>
                                        <p:strVal val="hidden"/>
                                      </p:to>
                                    </p:set>
                                  </p:childTnLst>
                                </p:cTn>
                              </p:par>
                              <p:par>
                                <p:cTn id="100" presetID="14" presetClass="exit" presetSubtype="10" fill="hold" nodeType="withEffect">
                                  <p:stCondLst>
                                    <p:cond delay="0"/>
                                  </p:stCondLst>
                                  <p:childTnLst>
                                    <p:animEffect transition="out" filter="randombar(horizontal)">
                                      <p:cBhvr>
                                        <p:cTn id="101" dur="500"/>
                                        <p:tgtEl>
                                          <p:spTgt spid="5">
                                            <p:txEl>
                                              <p:pRg st="5" end="5"/>
                                            </p:txEl>
                                          </p:spTgt>
                                        </p:tgtEl>
                                      </p:cBhvr>
                                    </p:animEffect>
                                    <p:set>
                                      <p:cBhvr>
                                        <p:cTn id="102" dur="1" fill="hold">
                                          <p:stCondLst>
                                            <p:cond delay="499"/>
                                          </p:stCondLst>
                                        </p:cTn>
                                        <p:tgtEl>
                                          <p:spTgt spid="5">
                                            <p:txEl>
                                              <p:pRg st="5" end="5"/>
                                            </p:txEl>
                                          </p:spTgt>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5">
                                            <p:txEl>
                                              <p:pRg st="8" end="8"/>
                                            </p:txEl>
                                          </p:spTgt>
                                        </p:tgtEl>
                                      </p:cBhvr>
                                    </p:animEffect>
                                    <p:set>
                                      <p:cBhvr>
                                        <p:cTn id="105" dur="1" fill="hold">
                                          <p:stCondLst>
                                            <p:cond delay="499"/>
                                          </p:stCondLst>
                                        </p:cTn>
                                        <p:tgtEl>
                                          <p:spTgt spid="5">
                                            <p:txEl>
                                              <p:pRg st="8" end="8"/>
                                            </p:txEl>
                                          </p:spTgt>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5">
                                            <p:txEl>
                                              <p:pRg st="7" end="7"/>
                                            </p:txEl>
                                          </p:spTgt>
                                        </p:tgtEl>
                                      </p:cBhvr>
                                    </p:animEffect>
                                    <p:set>
                                      <p:cBhvr>
                                        <p:cTn id="108" dur="1" fill="hold">
                                          <p:stCondLst>
                                            <p:cond delay="499"/>
                                          </p:stCondLst>
                                        </p:cTn>
                                        <p:tgtEl>
                                          <p:spTgt spid="5">
                                            <p:txEl>
                                              <p:pRg st="7" end="7"/>
                                            </p:txEl>
                                          </p:spTgt>
                                        </p:tgtEl>
                                        <p:attrNameLst>
                                          <p:attrName>style.visibility</p:attrName>
                                        </p:attrNameLst>
                                      </p:cBhvr>
                                      <p:to>
                                        <p:strVal val="hidden"/>
                                      </p:to>
                                    </p:set>
                                  </p:childTnLst>
                                </p:cTn>
                              </p:par>
                              <p:par>
                                <p:cTn id="109" presetID="14" presetClass="exit" presetSubtype="10" fill="hold" nodeType="withEffect">
                                  <p:stCondLst>
                                    <p:cond delay="0"/>
                                  </p:stCondLst>
                                  <p:childTnLst>
                                    <p:animEffect transition="out" filter="randombar(horizontal)">
                                      <p:cBhvr>
                                        <p:cTn id="110" dur="500"/>
                                        <p:tgtEl>
                                          <p:spTgt spid="9">
                                            <p:txEl>
                                              <p:pRg st="0" end="0"/>
                                            </p:txEl>
                                          </p:spTgt>
                                        </p:tgtEl>
                                      </p:cBhvr>
                                    </p:animEffect>
                                    <p:set>
                                      <p:cBhvr>
                                        <p:cTn id="111" dur="1" fill="hold">
                                          <p:stCondLst>
                                            <p:cond delay="499"/>
                                          </p:stCondLst>
                                        </p:cTn>
                                        <p:tgtEl>
                                          <p:spTgt spid="9">
                                            <p:txEl>
                                              <p:pRg st="0" end="0"/>
                                            </p:txEl>
                                          </p:spTgt>
                                        </p:tgtEl>
                                        <p:attrNameLst>
                                          <p:attrName>style.visibility</p:attrName>
                                        </p:attrNameLst>
                                      </p:cBhvr>
                                      <p:to>
                                        <p:strVal val="hidden"/>
                                      </p:to>
                                    </p:set>
                                  </p:childTnLst>
                                </p:cTn>
                              </p:par>
                              <p:par>
                                <p:cTn id="112" presetID="14" presetClass="exit" presetSubtype="10" fill="hold" grpId="1" nodeType="withEffect">
                                  <p:stCondLst>
                                    <p:cond delay="0"/>
                                  </p:stCondLst>
                                  <p:childTnLst>
                                    <p:animEffect transition="out" filter="randombar(horizontal)">
                                      <p:cBhvr>
                                        <p:cTn id="113" dur="500"/>
                                        <p:tgtEl>
                                          <p:spTgt spid="10">
                                            <p:txEl>
                                              <p:pRg st="0" end="0"/>
                                            </p:txEl>
                                          </p:spTgt>
                                        </p:tgtEl>
                                      </p:cBhvr>
                                    </p:animEffect>
                                    <p:set>
                                      <p:cBhvr>
                                        <p:cTn id="114" dur="1" fill="hold">
                                          <p:stCondLst>
                                            <p:cond delay="499"/>
                                          </p:stCondLst>
                                        </p:cTn>
                                        <p:tgtEl>
                                          <p:spTgt spid="10">
                                            <p:txEl>
                                              <p:pRg st="0" end="0"/>
                                            </p:txEl>
                                          </p:spTgt>
                                        </p:tgtEl>
                                        <p:attrNameLst>
                                          <p:attrName>style.visibility</p:attrName>
                                        </p:attrNameLst>
                                      </p:cBhvr>
                                      <p:to>
                                        <p:strVal val="hidden"/>
                                      </p:to>
                                    </p:set>
                                  </p:childTnLst>
                                </p:cTn>
                              </p:par>
                              <p:par>
                                <p:cTn id="115" presetID="14" presetClass="exit" presetSubtype="10" fill="hold" grpId="1" nodeType="withEffect">
                                  <p:stCondLst>
                                    <p:cond delay="0"/>
                                  </p:stCondLst>
                                  <p:iterate type="lt">
                                    <p:tmPct val="0"/>
                                  </p:iterate>
                                  <p:childTnLst>
                                    <p:animEffect transition="out" filter="randombar(horizontal)">
                                      <p:cBhvr>
                                        <p:cTn id="116" dur="500"/>
                                        <p:tgtEl>
                                          <p:spTgt spid="10">
                                            <p:txEl>
                                              <p:pRg st="1" end="1"/>
                                            </p:txEl>
                                          </p:spTgt>
                                        </p:tgtEl>
                                      </p:cBhvr>
                                    </p:animEffect>
                                    <p:set>
                                      <p:cBhvr>
                                        <p:cTn id="117" dur="1" fill="hold">
                                          <p:stCondLst>
                                            <p:cond delay="499"/>
                                          </p:stCondLst>
                                        </p:cTn>
                                        <p:tgtEl>
                                          <p:spTgt spid="10">
                                            <p:txEl>
                                              <p:pRg st="1" end="1"/>
                                            </p:txEl>
                                          </p:spTgt>
                                        </p:tgtEl>
                                        <p:attrNameLst>
                                          <p:attrName>style.visibility</p:attrName>
                                        </p:attrNameLst>
                                      </p:cBhvr>
                                      <p:to>
                                        <p:strVal val="hidden"/>
                                      </p:to>
                                    </p:set>
                                  </p:childTnLst>
                                </p:cTn>
                              </p:par>
                              <p:par>
                                <p:cTn id="118" presetID="14" presetClass="exit" presetSubtype="10" fill="hold" grpId="1" nodeType="withEffect">
                                  <p:stCondLst>
                                    <p:cond delay="0"/>
                                  </p:stCondLst>
                                  <p:childTnLst>
                                    <p:animEffect transition="out" filter="randombar(horizontal)">
                                      <p:cBhvr>
                                        <p:cTn id="119" dur="500"/>
                                        <p:tgtEl>
                                          <p:spTgt spid="10">
                                            <p:bg/>
                                          </p:spTgt>
                                        </p:tgtEl>
                                      </p:cBhvr>
                                    </p:animEffect>
                                    <p:set>
                                      <p:cBhvr>
                                        <p:cTn id="120" dur="1" fill="hold">
                                          <p:stCondLst>
                                            <p:cond delay="499"/>
                                          </p:stCondLst>
                                        </p:cTn>
                                        <p:tgtEl>
                                          <p:spTgt spid="10">
                                            <p:bg/>
                                          </p:spTgt>
                                        </p:tgtEl>
                                        <p:attrNameLst>
                                          <p:attrName>style.visibility</p:attrName>
                                        </p:attrNameLst>
                                      </p:cBhvr>
                                      <p:to>
                                        <p:strVal val="hidden"/>
                                      </p:to>
                                    </p:set>
                                  </p:childTnLst>
                                </p:cTn>
                              </p:par>
                              <p:par>
                                <p:cTn id="121" presetID="18" presetClass="emph" presetSubtype="0" fill="hold" nodeType="withEffect">
                                  <p:stCondLst>
                                    <p:cond delay="0"/>
                                  </p:stCondLst>
                                  <p:iterate type="lt">
                                    <p:tmPct val="4000"/>
                                  </p:iterate>
                                  <p:childTnLst>
                                    <p:set>
                                      <p:cBhvr override="childStyle">
                                        <p:cTn id="122" dur="500" fill="hold"/>
                                        <p:tgtEl>
                                          <p:spTgt spid="5">
                                            <p:txEl>
                                              <p:pRg st="6" end="6"/>
                                            </p:txEl>
                                          </p:spTgt>
                                        </p:tgtEl>
                                        <p:attrNameLst>
                                          <p:attrName>style.textDecorationUnderline</p:attrName>
                                        </p:attrNameLst>
                                      </p:cBhvr>
                                      <p:to>
                                        <p:strVal val="true"/>
                                      </p:to>
                                    </p:set>
                                  </p:childTnLst>
                                </p:cTn>
                              </p:par>
                              <p:par>
                                <p:cTn id="123" presetID="3" presetClass="emph" presetSubtype="2" fill="hold" nodeType="withEffect">
                                  <p:stCondLst>
                                    <p:cond delay="0"/>
                                  </p:stCondLst>
                                  <p:iterate type="lt">
                                    <p:tmPct val="0"/>
                                  </p:iterate>
                                  <p:childTnLst>
                                    <p:animClr clrSpc="rgb" dir="cw">
                                      <p:cBhvr override="childStyle">
                                        <p:cTn id="124" dur="900" fill="hold"/>
                                        <p:tgtEl>
                                          <p:spTgt spid="5">
                                            <p:txEl>
                                              <p:pRg st="6" end="6"/>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P spid="8" grpId="0"/>
      <p:bldP spid="9" grpId="0" build="allAtOnce"/>
      <p:bldP spid="10" grpId="0" build="allAtOnce" animBg="1"/>
      <p:bldP spid="10" grpId="1" build="allAtOnce"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編纂調査データ\聖典講座\2017初めて学ぶ聖典講座\神戸開催\④レジュメ\第3回\【配布レジュメ／2017用最新】初めて学ぶ「正信偈」講座_ページ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186734" y="188640"/>
            <a:ext cx="2025225" cy="57606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274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377C5CD-CEB0-4028-BA3F-28EFBF806D15}"/>
              </a:ext>
            </a:extLst>
          </p:cNvPr>
          <p:cNvSpPr txBox="1"/>
          <p:nvPr/>
        </p:nvSpPr>
        <p:spPr>
          <a:xfrm>
            <a:off x="4222" y="3013501"/>
            <a:ext cx="9144000" cy="830997"/>
          </a:xfrm>
          <a:prstGeom prst="rect">
            <a:avLst/>
          </a:prstGeom>
          <a:noFill/>
        </p:spPr>
        <p:txBody>
          <a:bodyPr wrap="square" rtlCol="0">
            <a:spAutoFit/>
          </a:bodyPr>
          <a:lstStyle/>
          <a:p>
            <a:pPr algn="ctr"/>
            <a:r>
              <a:rPr lang="ja-JP" altLang="en-US" sz="4800" b="1" dirty="0">
                <a:latin typeface="游ゴシック" panose="020B0400000000000000" pitchFamily="50" charset="-128"/>
                <a:ea typeface="游ゴシック" panose="020B0400000000000000" pitchFamily="50" charset="-128"/>
              </a:rPr>
              <a:t>②選択本願による悪人の救い</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53190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7551915" y="360502"/>
            <a:ext cx="1242648" cy="830997"/>
          </a:xfrm>
          <a:prstGeom prst="rect">
            <a:avLst/>
          </a:prstGeom>
          <a:solidFill>
            <a:schemeClr val="bg1"/>
          </a:solidFill>
        </p:spPr>
        <p:txBody>
          <a:bodyPr wrap="none" rtlCol="0">
            <a:spAutoFit/>
          </a:bodyPr>
          <a:lstStyle/>
          <a:p>
            <a:r>
              <a:rPr kumimoji="1" lang="en-US" altLang="ja-JP" sz="4800" b="1" dirty="0">
                <a:latin typeface="游ゴシック" panose="020B0400000000000000" pitchFamily="50" charset="-128"/>
                <a:ea typeface="游ゴシック" panose="020B0400000000000000" pitchFamily="50" charset="-128"/>
              </a:rPr>
              <a:t>109</a:t>
            </a:r>
            <a:endParaRPr kumimoji="1" lang="ja-JP" altLang="en-US" sz="4800" b="1" dirty="0">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7651461" y="1252733"/>
            <a:ext cx="923330" cy="4532549"/>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本師源空明仏教</a:t>
            </a:r>
          </a:p>
        </p:txBody>
      </p:sp>
      <p:sp>
        <p:nvSpPr>
          <p:cNvPr id="10" name="テキスト ボックス 9"/>
          <p:cNvSpPr txBox="1"/>
          <p:nvPr/>
        </p:nvSpPr>
        <p:spPr>
          <a:xfrm>
            <a:off x="3666534" y="360501"/>
            <a:ext cx="1242648" cy="830997"/>
          </a:xfrm>
          <a:prstGeom prst="rect">
            <a:avLst/>
          </a:prstGeom>
          <a:solidFill>
            <a:schemeClr val="bg1"/>
          </a:solidFill>
        </p:spPr>
        <p:txBody>
          <a:bodyPr wrap="none" rtlCol="0">
            <a:spAutoFit/>
          </a:bodyPr>
          <a:lstStyle/>
          <a:p>
            <a:r>
              <a:rPr kumimoji="1" lang="en-US" altLang="ja-JP" sz="4800" b="1" dirty="0">
                <a:latin typeface="游ゴシック" panose="020B0400000000000000" pitchFamily="50" charset="-128"/>
                <a:ea typeface="游ゴシック" panose="020B0400000000000000" pitchFamily="50" charset="-128"/>
              </a:rPr>
              <a:t>110</a:t>
            </a:r>
            <a:endParaRPr kumimoji="1" lang="ja-JP" altLang="en-US" sz="4800" b="1" dirty="0">
              <a:latin typeface="游ゴシック" panose="020B0400000000000000" pitchFamily="50" charset="-128"/>
              <a:ea typeface="游ゴシック" panose="020B0400000000000000" pitchFamily="50" charset="-128"/>
            </a:endParaRPr>
          </a:p>
        </p:txBody>
      </p:sp>
      <p:sp>
        <p:nvSpPr>
          <p:cNvPr id="11" name="正方形/長方形 10"/>
          <p:cNvSpPr/>
          <p:nvPr/>
        </p:nvSpPr>
        <p:spPr>
          <a:xfrm>
            <a:off x="3766080" y="1257686"/>
            <a:ext cx="923330" cy="4386127"/>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憐愍善悪凡夫人</a:t>
            </a:r>
          </a:p>
        </p:txBody>
      </p:sp>
      <p:sp>
        <p:nvSpPr>
          <p:cNvPr id="18" name="正方形/長方形 17"/>
          <p:cNvSpPr/>
          <p:nvPr/>
        </p:nvSpPr>
        <p:spPr>
          <a:xfrm>
            <a:off x="7767355" y="3746175"/>
            <a:ext cx="675075" cy="17980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7035760" y="4291262"/>
            <a:ext cx="615701" cy="707886"/>
          </a:xfrm>
          <a:prstGeom prst="rect">
            <a:avLst/>
          </a:prstGeom>
          <a:noFill/>
        </p:spPr>
        <p:txBody>
          <a:bodyPr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a:t>
            </a:r>
          </a:p>
        </p:txBody>
      </p:sp>
      <p:sp>
        <p:nvSpPr>
          <p:cNvPr id="20" name="正方形/長方形 19"/>
          <p:cNvSpPr/>
          <p:nvPr/>
        </p:nvSpPr>
        <p:spPr>
          <a:xfrm>
            <a:off x="6237517" y="1583795"/>
            <a:ext cx="800219" cy="4709344"/>
          </a:xfrm>
          <a:prstGeom prst="rect">
            <a:avLst/>
          </a:prstGeom>
          <a:solidFill>
            <a:schemeClr val="bg1"/>
          </a:solidFill>
          <a:ln>
            <a:solidFill>
              <a:srgbClr val="FF0000"/>
            </a:solidFill>
          </a:ln>
        </p:spPr>
        <p:txBody>
          <a:bodyPr vert="eaVert" wrap="square">
            <a:spAutoFit/>
          </a:bodyPr>
          <a:lstStyle/>
          <a:p>
            <a:r>
              <a:rPr lang="ja-JP" altLang="en-US" sz="4000" b="1" dirty="0">
                <a:latin typeface="游ゴシック" panose="020B0400000000000000" pitchFamily="50" charset="-128"/>
                <a:ea typeface="游ゴシック" panose="020B0400000000000000" pitchFamily="50" charset="-128"/>
              </a:rPr>
              <a:t>仏教を明らかにした</a:t>
            </a:r>
          </a:p>
        </p:txBody>
      </p:sp>
      <p:sp>
        <p:nvSpPr>
          <p:cNvPr id="21" name="正方形/長方形 20"/>
          <p:cNvSpPr/>
          <p:nvPr/>
        </p:nvSpPr>
        <p:spPr>
          <a:xfrm>
            <a:off x="6237517" y="1050003"/>
            <a:ext cx="800219" cy="533792"/>
          </a:xfrm>
          <a:prstGeom prst="rect">
            <a:avLst/>
          </a:prstGeom>
          <a:solidFill>
            <a:srgbClr val="002060"/>
          </a:solidFill>
        </p:spPr>
        <p:txBody>
          <a:bodyPr vert="eaVert" wrap="square">
            <a:spAutoFit/>
          </a:bodyPr>
          <a:lstStyle/>
          <a:p>
            <a:r>
              <a:rPr lang="en-US" altLang="ja-JP" sz="4000" b="1" dirty="0">
                <a:solidFill>
                  <a:srgbClr val="FF0000"/>
                </a:solidFill>
                <a:latin typeface="游ゴシック" panose="020B0400000000000000" pitchFamily="50" charset="-128"/>
                <a:ea typeface="游ゴシック" panose="020B0400000000000000" pitchFamily="50" charset="-128"/>
              </a:rPr>
              <a:t>×</a:t>
            </a:r>
            <a:endParaRPr lang="ja-JP" altLang="en-US" sz="4000" b="1" dirty="0">
              <a:solidFill>
                <a:srgbClr val="FF0000"/>
              </a:solidFill>
              <a:latin typeface="游ゴシック" panose="020B0400000000000000" pitchFamily="50" charset="-128"/>
              <a:ea typeface="游ゴシック" panose="020B0400000000000000" pitchFamily="50" charset="-128"/>
            </a:endParaRPr>
          </a:p>
        </p:txBody>
      </p:sp>
      <p:sp>
        <p:nvSpPr>
          <p:cNvPr id="22" name="正方形/長方形 21"/>
          <p:cNvSpPr/>
          <p:nvPr/>
        </p:nvSpPr>
        <p:spPr>
          <a:xfrm>
            <a:off x="5358280" y="1583795"/>
            <a:ext cx="800219" cy="5196526"/>
          </a:xfrm>
          <a:prstGeom prst="rect">
            <a:avLst/>
          </a:prstGeom>
          <a:solidFill>
            <a:schemeClr val="bg1"/>
          </a:solidFill>
          <a:ln>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仏教に明らかであった</a:t>
            </a:r>
          </a:p>
        </p:txBody>
      </p:sp>
      <p:sp>
        <p:nvSpPr>
          <p:cNvPr id="23" name="正方形/長方形 22"/>
          <p:cNvSpPr/>
          <p:nvPr/>
        </p:nvSpPr>
        <p:spPr>
          <a:xfrm>
            <a:off x="5358280" y="1050003"/>
            <a:ext cx="800219" cy="533792"/>
          </a:xfrm>
          <a:prstGeom prst="rect">
            <a:avLst/>
          </a:prstGeom>
          <a:solidFill>
            <a:srgbClr val="FFFF00"/>
          </a:solidFill>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a:t>
            </a:r>
          </a:p>
        </p:txBody>
      </p:sp>
      <p:sp>
        <p:nvSpPr>
          <p:cNvPr id="2" name="テキスト ボックス 1"/>
          <p:cNvSpPr txBox="1"/>
          <p:nvPr/>
        </p:nvSpPr>
        <p:spPr>
          <a:xfrm>
            <a:off x="624810" y="188640"/>
            <a:ext cx="2893100" cy="6416575"/>
          </a:xfrm>
          <a:prstGeom prst="rect">
            <a:avLst/>
          </a:prstGeom>
          <a:solidFill>
            <a:srgbClr val="002060"/>
          </a:solidFill>
        </p:spPr>
        <p:txBody>
          <a:bodyPr vert="eaVert" wrap="square" rtlCol="0">
            <a:spAutoFit/>
          </a:bodyPr>
          <a:lstStyle/>
          <a:p>
            <a:pPr lvl="0"/>
            <a:r>
              <a:rPr lang="ja-JP" altLang="en-US" sz="4400" b="1" dirty="0">
                <a:solidFill>
                  <a:schemeClr val="bg1"/>
                </a:solidFill>
                <a:latin typeface="游ゴシック" panose="020B0400000000000000" pitchFamily="50" charset="-128"/>
                <a:ea typeface="游ゴシック" panose="020B0400000000000000" pitchFamily="50" charset="-128"/>
              </a:rPr>
              <a:t>源空聖人は、深く仏の教えをきわめられ、善人も悪人もすべての凡夫を哀れんで、</a:t>
            </a:r>
          </a:p>
        </p:txBody>
      </p:sp>
    </p:spTree>
    <p:extLst>
      <p:ext uri="{BB962C8B-B14F-4D97-AF65-F5344CB8AC3E}">
        <p14:creationId xmlns:p14="http://schemas.microsoft.com/office/powerpoint/2010/main" val="23080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11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8" grpId="0" animBg="1"/>
      <p:bldP spid="19" grpId="0"/>
      <p:bldP spid="20" grpId="0" animBg="1"/>
      <p:bldP spid="21" grpId="0" animBg="1"/>
      <p:bldP spid="22" grpId="0" animBg="1"/>
      <p:bldP spid="23"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7947375" y="143635"/>
            <a:ext cx="1242648" cy="830997"/>
          </a:xfrm>
          <a:prstGeom prst="rect">
            <a:avLst/>
          </a:prstGeom>
          <a:solidFill>
            <a:schemeClr val="bg1"/>
          </a:solidFill>
        </p:spPr>
        <p:txBody>
          <a:bodyPr wrap="none" rtlCol="0">
            <a:spAutoFit/>
          </a:bodyPr>
          <a:lstStyle/>
          <a:p>
            <a:r>
              <a:rPr kumimoji="1" lang="en-US" altLang="ja-JP" sz="4800" b="1" dirty="0">
                <a:latin typeface="游ゴシック" panose="020B0400000000000000" pitchFamily="50" charset="-128"/>
                <a:ea typeface="游ゴシック" panose="020B0400000000000000" pitchFamily="50" charset="-128"/>
              </a:rPr>
              <a:t>111</a:t>
            </a:r>
            <a:endParaRPr kumimoji="1" lang="ja-JP" altLang="en-US" sz="4800" b="1" dirty="0">
              <a:latin typeface="游ゴシック" panose="020B0400000000000000" pitchFamily="50" charset="-128"/>
              <a:ea typeface="游ゴシック" panose="020B0400000000000000" pitchFamily="50" charset="-128"/>
            </a:endParaRPr>
          </a:p>
        </p:txBody>
      </p:sp>
      <p:sp>
        <p:nvSpPr>
          <p:cNvPr id="5" name="テキスト ボックス 4"/>
          <p:cNvSpPr txBox="1"/>
          <p:nvPr/>
        </p:nvSpPr>
        <p:spPr>
          <a:xfrm>
            <a:off x="4476341" y="143634"/>
            <a:ext cx="1242648" cy="830997"/>
          </a:xfrm>
          <a:prstGeom prst="rect">
            <a:avLst/>
          </a:prstGeom>
          <a:solidFill>
            <a:schemeClr val="bg1"/>
          </a:solidFill>
        </p:spPr>
        <p:txBody>
          <a:bodyPr wrap="none" rtlCol="0">
            <a:spAutoFit/>
          </a:bodyPr>
          <a:lstStyle/>
          <a:p>
            <a:r>
              <a:rPr kumimoji="1" lang="en-US" altLang="ja-JP" sz="4800" b="1" dirty="0">
                <a:latin typeface="游ゴシック" panose="020B0400000000000000" pitchFamily="50" charset="-128"/>
                <a:ea typeface="游ゴシック" panose="020B0400000000000000" pitchFamily="50" charset="-128"/>
              </a:rPr>
              <a:t>112</a:t>
            </a:r>
            <a:endParaRPr kumimoji="1" lang="ja-JP" altLang="en-US" sz="4800" b="1" dirty="0">
              <a:latin typeface="游ゴシック" panose="020B0400000000000000" pitchFamily="50" charset="-128"/>
              <a:ea typeface="游ゴシック" panose="020B0400000000000000" pitchFamily="50" charset="-128"/>
            </a:endParaRPr>
          </a:p>
        </p:txBody>
      </p:sp>
      <p:sp>
        <p:nvSpPr>
          <p:cNvPr id="6" name="正方形/長方形 5"/>
          <p:cNvSpPr/>
          <p:nvPr/>
        </p:nvSpPr>
        <p:spPr>
          <a:xfrm>
            <a:off x="8046921" y="1043735"/>
            <a:ext cx="923330" cy="4420409"/>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真宗教証興片州</a:t>
            </a:r>
          </a:p>
        </p:txBody>
      </p:sp>
      <p:sp>
        <p:nvSpPr>
          <p:cNvPr id="7" name="正方形/長方形 6"/>
          <p:cNvSpPr/>
          <p:nvPr/>
        </p:nvSpPr>
        <p:spPr>
          <a:xfrm>
            <a:off x="4585968" y="1043735"/>
            <a:ext cx="923330" cy="4369193"/>
          </a:xfrm>
          <a:prstGeom prst="rect">
            <a:avLst/>
          </a:prstGeom>
          <a:solidFill>
            <a:schemeClr val="bg1"/>
          </a:solidFill>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選択本願弘悪世</a:t>
            </a:r>
          </a:p>
        </p:txBody>
      </p:sp>
      <p:sp>
        <p:nvSpPr>
          <p:cNvPr id="9" name="正方形/長方形 8"/>
          <p:cNvSpPr/>
          <p:nvPr/>
        </p:nvSpPr>
        <p:spPr>
          <a:xfrm>
            <a:off x="8146664" y="1043735"/>
            <a:ext cx="720080" cy="24698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7544441" y="1768315"/>
            <a:ext cx="615701" cy="707886"/>
          </a:xfrm>
          <a:prstGeom prst="rect">
            <a:avLst/>
          </a:prstGeom>
          <a:noFill/>
        </p:spPr>
        <p:txBody>
          <a:bodyPr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a:t>
            </a:r>
          </a:p>
        </p:txBody>
      </p:sp>
      <p:sp>
        <p:nvSpPr>
          <p:cNvPr id="11" name="正方形/長方形 10"/>
          <p:cNvSpPr/>
          <p:nvPr/>
        </p:nvSpPr>
        <p:spPr>
          <a:xfrm>
            <a:off x="5581486" y="807967"/>
            <a:ext cx="2031325" cy="2638160"/>
          </a:xfrm>
          <a:prstGeom prst="rect">
            <a:avLst/>
          </a:prstGeom>
          <a:solidFill>
            <a:schemeClr val="bg1"/>
          </a:solidFill>
          <a:ln>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往生浄土のための真実の教え</a:t>
            </a:r>
          </a:p>
        </p:txBody>
      </p:sp>
      <p:sp>
        <p:nvSpPr>
          <p:cNvPr id="12" name="正方形/長方形 11"/>
          <p:cNvSpPr/>
          <p:nvPr/>
        </p:nvSpPr>
        <p:spPr>
          <a:xfrm>
            <a:off x="8162686" y="4142776"/>
            <a:ext cx="700766" cy="121434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3" name="テキスト ボックス 12"/>
          <p:cNvSpPr txBox="1"/>
          <p:nvPr/>
        </p:nvSpPr>
        <p:spPr>
          <a:xfrm>
            <a:off x="7544440" y="4150006"/>
            <a:ext cx="615701" cy="707886"/>
          </a:xfrm>
          <a:prstGeom prst="rect">
            <a:avLst/>
          </a:prstGeom>
          <a:noFill/>
        </p:spPr>
        <p:txBody>
          <a:bodyPr wrap="square" rtlCol="0">
            <a:spAutoFit/>
          </a:bodyPr>
          <a:lstStyle/>
          <a:p>
            <a:r>
              <a:rPr kumimoji="1" lang="ja-JP" altLang="en-US" sz="4000" b="1" dirty="0">
                <a:solidFill>
                  <a:srgbClr val="002060"/>
                </a:solidFill>
                <a:latin typeface="游ゴシック" panose="020B0400000000000000" pitchFamily="50" charset="-128"/>
                <a:ea typeface="游ゴシック" panose="020B0400000000000000" pitchFamily="50" charset="-128"/>
              </a:rPr>
              <a:t>＝</a:t>
            </a:r>
          </a:p>
        </p:txBody>
      </p:sp>
      <p:sp>
        <p:nvSpPr>
          <p:cNvPr id="14" name="正方形/長方形 13"/>
          <p:cNvSpPr/>
          <p:nvPr/>
        </p:nvSpPr>
        <p:spPr>
          <a:xfrm>
            <a:off x="6822250" y="3927745"/>
            <a:ext cx="800219" cy="1152409"/>
          </a:xfrm>
          <a:prstGeom prst="rect">
            <a:avLst/>
          </a:prstGeom>
          <a:solidFill>
            <a:schemeClr val="bg1"/>
          </a:solidFill>
          <a:ln>
            <a:solidFill>
              <a:srgbClr val="002060"/>
            </a:solidFill>
          </a:ln>
        </p:spPr>
        <p:txBody>
          <a:bodyPr vert="eaVert" wrap="square">
            <a:spAutoFit/>
          </a:bodyPr>
          <a:lstStyle/>
          <a:p>
            <a:r>
              <a:rPr lang="ja-JP" altLang="en-US" sz="4000" b="1" dirty="0">
                <a:solidFill>
                  <a:srgbClr val="002060"/>
                </a:solidFill>
                <a:latin typeface="游ゴシック" panose="020B0400000000000000" pitchFamily="50" charset="-128"/>
                <a:ea typeface="游ゴシック" panose="020B0400000000000000" pitchFamily="50" charset="-128"/>
              </a:rPr>
              <a:t>日本</a:t>
            </a:r>
          </a:p>
        </p:txBody>
      </p:sp>
      <p:sp>
        <p:nvSpPr>
          <p:cNvPr id="15" name="正方形/長方形 14"/>
          <p:cNvSpPr/>
          <p:nvPr/>
        </p:nvSpPr>
        <p:spPr>
          <a:xfrm>
            <a:off x="4667015" y="1078847"/>
            <a:ext cx="741073" cy="24602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4059958" y="1768315"/>
            <a:ext cx="615701" cy="707886"/>
          </a:xfrm>
          <a:prstGeom prst="rect">
            <a:avLst/>
          </a:prstGeom>
          <a:noFill/>
        </p:spPr>
        <p:txBody>
          <a:bodyPr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a:t>
            </a:r>
          </a:p>
        </p:txBody>
      </p:sp>
      <p:sp>
        <p:nvSpPr>
          <p:cNvPr id="17" name="正方形/長方形 16"/>
          <p:cNvSpPr/>
          <p:nvPr/>
        </p:nvSpPr>
        <p:spPr>
          <a:xfrm>
            <a:off x="2753681" y="802588"/>
            <a:ext cx="1415772" cy="2639341"/>
          </a:xfrm>
          <a:prstGeom prst="rect">
            <a:avLst/>
          </a:prstGeom>
          <a:solidFill>
            <a:schemeClr val="bg1"/>
          </a:solidFill>
          <a:ln>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阿弥陀仏の第十八願</a:t>
            </a:r>
          </a:p>
        </p:txBody>
      </p:sp>
      <p:sp>
        <p:nvSpPr>
          <p:cNvPr id="18" name="正方形/長方形 17"/>
          <p:cNvSpPr/>
          <p:nvPr/>
        </p:nvSpPr>
        <p:spPr>
          <a:xfrm>
            <a:off x="4715157" y="4150007"/>
            <a:ext cx="675075" cy="120711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4059958" y="4196319"/>
            <a:ext cx="615701" cy="707886"/>
          </a:xfrm>
          <a:prstGeom prst="rect">
            <a:avLst/>
          </a:prstGeom>
          <a:noFill/>
        </p:spPr>
        <p:txBody>
          <a:bodyPr wrap="square" rtlCol="0">
            <a:spAutoFit/>
          </a:bodyPr>
          <a:lstStyle/>
          <a:p>
            <a:r>
              <a:rPr kumimoji="1" lang="ja-JP" altLang="en-US" sz="4000" b="1" dirty="0">
                <a:solidFill>
                  <a:srgbClr val="002060"/>
                </a:solidFill>
                <a:latin typeface="游ゴシック" panose="020B0400000000000000" pitchFamily="50" charset="-128"/>
                <a:ea typeface="游ゴシック" panose="020B0400000000000000" pitchFamily="50" charset="-128"/>
              </a:rPr>
              <a:t>＝</a:t>
            </a:r>
          </a:p>
        </p:txBody>
      </p:sp>
      <p:sp>
        <p:nvSpPr>
          <p:cNvPr id="20" name="正方形/長方形 19"/>
          <p:cNvSpPr/>
          <p:nvPr/>
        </p:nvSpPr>
        <p:spPr>
          <a:xfrm>
            <a:off x="3330196" y="3927745"/>
            <a:ext cx="800219" cy="2205245"/>
          </a:xfrm>
          <a:prstGeom prst="rect">
            <a:avLst/>
          </a:prstGeom>
          <a:solidFill>
            <a:schemeClr val="bg1"/>
          </a:solidFill>
          <a:ln>
            <a:solidFill>
              <a:srgbClr val="002060"/>
            </a:solidFill>
          </a:ln>
        </p:spPr>
        <p:txBody>
          <a:bodyPr vert="eaVert" wrap="square">
            <a:spAutoFit/>
          </a:bodyPr>
          <a:lstStyle/>
          <a:p>
            <a:r>
              <a:rPr lang="ja-JP" altLang="en-US" sz="4000" b="1" dirty="0">
                <a:solidFill>
                  <a:srgbClr val="002060"/>
                </a:solidFill>
                <a:latin typeface="游ゴシック" panose="020B0400000000000000" pitchFamily="50" charset="-128"/>
                <a:ea typeface="游ゴシック" panose="020B0400000000000000" pitchFamily="50" charset="-128"/>
              </a:rPr>
              <a:t>五濁の世</a:t>
            </a:r>
          </a:p>
        </p:txBody>
      </p:sp>
      <p:sp>
        <p:nvSpPr>
          <p:cNvPr id="2" name="テキスト ボックス 1"/>
          <p:cNvSpPr txBox="1"/>
          <p:nvPr/>
        </p:nvSpPr>
        <p:spPr>
          <a:xfrm>
            <a:off x="66280" y="232373"/>
            <a:ext cx="2646878" cy="6419111"/>
          </a:xfrm>
          <a:prstGeom prst="rect">
            <a:avLst/>
          </a:prstGeom>
          <a:solidFill>
            <a:srgbClr val="002060"/>
          </a:solidFill>
        </p:spPr>
        <p:txBody>
          <a:bodyPr vert="eaVert"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この国に往生浄土の真実の教えを開いて明らかにされ、選択本願の法を五濁の世にお広めになった。</a:t>
            </a:r>
            <a:endParaRPr kumimoji="1" lang="ja-JP" altLang="en-US" sz="4000" b="1" dirty="0"/>
          </a:p>
        </p:txBody>
      </p:sp>
    </p:spTree>
    <p:extLst>
      <p:ext uri="{BB962C8B-B14F-4D97-AF65-F5344CB8AC3E}">
        <p14:creationId xmlns:p14="http://schemas.microsoft.com/office/powerpoint/2010/main" val="381709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1100"/>
                                        <p:tgtEl>
                                          <p:spTgt spid="9"/>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6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1100"/>
                                        <p:tgtEl>
                                          <p:spTgt spid="12"/>
                                        </p:tgtEl>
                                      </p:cBhvr>
                                    </p:animEffect>
                                  </p:childTnLst>
                                </p:cTn>
                              </p:par>
                            </p:childTnLst>
                          </p:cTn>
                        </p:par>
                        <p:par>
                          <p:cTn id="29" fill="hold">
                            <p:stCondLst>
                              <p:cond delay="11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heel(1)">
                                      <p:cBhvr>
                                        <p:cTn id="49" dur="1100"/>
                                        <p:tgtEl>
                                          <p:spTgt spid="15"/>
                                        </p:tgtEl>
                                      </p:cBhvr>
                                    </p:animEffect>
                                  </p:childTnLst>
                                </p:cTn>
                              </p:par>
                            </p:childTnLst>
                          </p:cTn>
                        </p:par>
                        <p:par>
                          <p:cTn id="50" fill="hold">
                            <p:stCondLst>
                              <p:cond delay="1100"/>
                            </p:stCondLst>
                            <p:childTnLst>
                              <p:par>
                                <p:cTn id="51" presetID="10" presetClass="entr" presetSubtype="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16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1100"/>
                                        <p:tgtEl>
                                          <p:spTgt spid="18"/>
                                        </p:tgtEl>
                                      </p:cBhvr>
                                    </p:animEffect>
                                  </p:childTnLst>
                                </p:cTn>
                              </p:par>
                            </p:childTnLst>
                          </p:cTn>
                        </p:par>
                        <p:par>
                          <p:cTn id="63" fill="hold">
                            <p:stCondLst>
                              <p:cond delay="1100"/>
                            </p:stCondLst>
                            <p:childTnLst>
                              <p:par>
                                <p:cTn id="64" presetID="10" presetClass="entr" presetSubtype="0"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par>
                          <p:cTn id="67" fill="hold">
                            <p:stCondLst>
                              <p:cond delay="1600"/>
                            </p:stCondLst>
                            <p:childTnLst>
                              <p:par>
                                <p:cTn id="68" presetID="10"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p:bldP spid="11" grpId="0" animBg="1"/>
      <p:bldP spid="12" grpId="0" animBg="1"/>
      <p:bldP spid="13" grpId="0"/>
      <p:bldP spid="14" grpId="0" animBg="1"/>
      <p:bldP spid="15" grpId="0" animBg="1"/>
      <p:bldP spid="16" grpId="0"/>
      <p:bldP spid="17" grpId="0" animBg="1"/>
      <p:bldP spid="18" grpId="0" animBg="1"/>
      <p:bldP spid="19" grpId="0"/>
      <p:bldP spid="20" grpId="0"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角丸四角形 1"/>
          <p:cNvSpPr/>
          <p:nvPr/>
        </p:nvSpPr>
        <p:spPr>
          <a:xfrm>
            <a:off x="246227" y="81571"/>
            <a:ext cx="4955844" cy="634910"/>
          </a:xfrm>
          <a:prstGeom prst="roundRect">
            <a:avLst/>
          </a:prstGeom>
          <a:solidFill>
            <a:schemeClr val="accent6">
              <a:lumMod val="60000"/>
              <a:lumOff val="40000"/>
            </a:schemeClr>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4000" b="1" dirty="0">
                <a:solidFill>
                  <a:schemeClr val="tx1"/>
                </a:solidFill>
                <a:latin typeface="游ゴシック" panose="020B0400000000000000" pitchFamily="50" charset="-128"/>
                <a:ea typeface="游ゴシック" panose="020B0400000000000000" pitchFamily="50" charset="-128"/>
              </a:rPr>
              <a:t>「選択」とは・・・</a:t>
            </a:r>
          </a:p>
        </p:txBody>
      </p:sp>
      <p:sp>
        <p:nvSpPr>
          <p:cNvPr id="3" name="テキスト ボックス 2"/>
          <p:cNvSpPr txBox="1"/>
          <p:nvPr/>
        </p:nvSpPr>
        <p:spPr>
          <a:xfrm>
            <a:off x="1093782" y="3566094"/>
            <a:ext cx="1980220" cy="707886"/>
          </a:xfrm>
          <a:prstGeom prst="rect">
            <a:avLst/>
          </a:prstGeom>
          <a:solidFill>
            <a:schemeClr val="bg1"/>
          </a:solidFill>
        </p:spPr>
        <p:txBody>
          <a:bodyPr vert="horz" wrap="square" rtlCol="0">
            <a:spAutoFit/>
          </a:bodyPr>
          <a:lstStyle/>
          <a:p>
            <a:r>
              <a:rPr kumimoji="1" lang="ja-JP" altLang="en-US" sz="4000" b="1" dirty="0">
                <a:solidFill>
                  <a:srgbClr val="002060"/>
                </a:solidFill>
                <a:latin typeface="游ゴシック" panose="020B0400000000000000" pitchFamily="50" charset="-128"/>
                <a:ea typeface="游ゴシック" panose="020B0400000000000000" pitchFamily="50" charset="-128"/>
              </a:rPr>
              <a:t>選捨</a:t>
            </a:r>
            <a:r>
              <a:rPr kumimoji="1" lang="ja-JP" altLang="en-US" sz="4000" b="1" dirty="0">
                <a:latin typeface="游ゴシック" panose="020B0400000000000000" pitchFamily="50" charset="-128"/>
                <a:ea typeface="游ゴシック" panose="020B0400000000000000" pitchFamily="50" charset="-128"/>
              </a:rPr>
              <a:t>･･･</a:t>
            </a:r>
          </a:p>
        </p:txBody>
      </p:sp>
      <p:sp>
        <p:nvSpPr>
          <p:cNvPr id="4" name="正方形/長方形 3"/>
          <p:cNvSpPr/>
          <p:nvPr/>
        </p:nvSpPr>
        <p:spPr>
          <a:xfrm>
            <a:off x="1093782" y="4374105"/>
            <a:ext cx="1980220" cy="707886"/>
          </a:xfrm>
          <a:prstGeom prst="rect">
            <a:avLst/>
          </a:prstGeom>
          <a:solidFill>
            <a:schemeClr val="bg1"/>
          </a:solidFill>
        </p:spPr>
        <p:txBody>
          <a:bodyPr vert="horz"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選取</a:t>
            </a:r>
            <a:r>
              <a:rPr lang="ja-JP" altLang="en-US" sz="4000" b="1" dirty="0">
                <a:latin typeface="游ゴシック" panose="020B0400000000000000" pitchFamily="50" charset="-128"/>
                <a:ea typeface="游ゴシック" panose="020B0400000000000000" pitchFamily="50" charset="-128"/>
              </a:rPr>
              <a:t>･･･</a:t>
            </a:r>
          </a:p>
        </p:txBody>
      </p:sp>
      <p:sp>
        <p:nvSpPr>
          <p:cNvPr id="5" name="テキスト ボックス 4"/>
          <p:cNvSpPr txBox="1"/>
          <p:nvPr/>
        </p:nvSpPr>
        <p:spPr>
          <a:xfrm>
            <a:off x="2217602" y="911960"/>
            <a:ext cx="3770085" cy="1323439"/>
          </a:xfrm>
          <a:prstGeom prst="rect">
            <a:avLst/>
          </a:prstGeom>
          <a:solidFill>
            <a:srgbClr val="FFFF00"/>
          </a:solidFill>
        </p:spPr>
        <p:txBody>
          <a:bodyPr vert="horz" wrap="square" rtlCol="0">
            <a:spAutoFit/>
          </a:bodyPr>
          <a:lstStyle/>
          <a:p>
            <a:r>
              <a:rPr lang="ja-JP" altLang="en-US" sz="4000" b="1" dirty="0">
                <a:solidFill>
                  <a:srgbClr val="7030A0"/>
                </a:solidFill>
                <a:latin typeface="游ゴシック" panose="020B0400000000000000" pitchFamily="50" charset="-128"/>
                <a:ea typeface="游ゴシック" panose="020B0400000000000000" pitchFamily="50" charset="-128"/>
              </a:rPr>
              <a:t>阿弥陀仏による</a:t>
            </a:r>
            <a:r>
              <a:rPr lang="ja-JP" altLang="en-US" sz="4000" b="1" dirty="0">
                <a:solidFill>
                  <a:srgbClr val="002060"/>
                </a:solidFill>
                <a:latin typeface="游ゴシック" panose="020B0400000000000000" pitchFamily="50" charset="-128"/>
                <a:ea typeface="游ゴシック" panose="020B0400000000000000" pitchFamily="50" charset="-128"/>
              </a:rPr>
              <a:t>選捨</a:t>
            </a:r>
            <a:r>
              <a:rPr lang="ja-JP" altLang="en-US" sz="4000" b="1" dirty="0">
                <a:latin typeface="游ゴシック" panose="020B0400000000000000" pitchFamily="50" charset="-128"/>
                <a:ea typeface="游ゴシック" panose="020B0400000000000000" pitchFamily="50" charset="-128"/>
              </a:rPr>
              <a:t>・</a:t>
            </a:r>
            <a:r>
              <a:rPr lang="ja-JP" altLang="en-US" sz="4000" b="1" dirty="0">
                <a:solidFill>
                  <a:srgbClr val="FF0000"/>
                </a:solidFill>
                <a:latin typeface="游ゴシック" panose="020B0400000000000000" pitchFamily="50" charset="-128"/>
                <a:ea typeface="游ゴシック" panose="020B0400000000000000" pitchFamily="50" charset="-128"/>
              </a:rPr>
              <a:t>選取</a:t>
            </a:r>
            <a:r>
              <a:rPr lang="ja-JP" altLang="en-US" sz="4000" b="1" dirty="0">
                <a:latin typeface="游ゴシック" panose="020B0400000000000000" pitchFamily="50" charset="-128"/>
                <a:ea typeface="游ゴシック" panose="020B0400000000000000" pitchFamily="50" charset="-128"/>
              </a:rPr>
              <a:t>の</a:t>
            </a:r>
            <a:r>
              <a:rPr kumimoji="1" lang="ja-JP" altLang="en-US" sz="4000" b="1" dirty="0">
                <a:latin typeface="游ゴシック" panose="020B0400000000000000" pitchFamily="50" charset="-128"/>
                <a:ea typeface="游ゴシック" panose="020B0400000000000000" pitchFamily="50" charset="-128"/>
              </a:rPr>
              <a:t>義</a:t>
            </a:r>
          </a:p>
        </p:txBody>
      </p:sp>
      <p:sp>
        <p:nvSpPr>
          <p:cNvPr id="6" name="テキスト ボックス 5"/>
          <p:cNvSpPr txBox="1"/>
          <p:nvPr/>
        </p:nvSpPr>
        <p:spPr>
          <a:xfrm>
            <a:off x="3176845" y="4374105"/>
            <a:ext cx="2249957" cy="707886"/>
          </a:xfrm>
          <a:prstGeom prst="rect">
            <a:avLst/>
          </a:prstGeom>
          <a:solidFill>
            <a:schemeClr val="bg1"/>
          </a:solidFill>
        </p:spPr>
        <p:txBody>
          <a:bodyPr vert="horz"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称名念仏</a:t>
            </a:r>
          </a:p>
        </p:txBody>
      </p:sp>
      <p:sp>
        <p:nvSpPr>
          <p:cNvPr id="10" name="テキスト ボックス 9"/>
          <p:cNvSpPr txBox="1"/>
          <p:nvPr/>
        </p:nvSpPr>
        <p:spPr>
          <a:xfrm>
            <a:off x="3176845" y="3545415"/>
            <a:ext cx="4770530" cy="707886"/>
          </a:xfrm>
          <a:prstGeom prst="rect">
            <a:avLst/>
          </a:prstGeom>
          <a:solidFill>
            <a:schemeClr val="bg1"/>
          </a:solidFill>
        </p:spPr>
        <p:txBody>
          <a:bodyPr vert="horz" wrap="square" rtlCol="0">
            <a:spAutoFit/>
          </a:bodyPr>
          <a:lstStyle/>
          <a:p>
            <a:r>
              <a:rPr kumimoji="1" lang="ja-JP" altLang="en-US" sz="4000" b="1" dirty="0">
                <a:solidFill>
                  <a:srgbClr val="002060"/>
                </a:solidFill>
                <a:latin typeface="游ゴシック" panose="020B0400000000000000" pitchFamily="50" charset="-128"/>
                <a:ea typeface="游ゴシック" panose="020B0400000000000000" pitchFamily="50" charset="-128"/>
              </a:rPr>
              <a:t>念仏以外の種々の行</a:t>
            </a:r>
          </a:p>
        </p:txBody>
      </p:sp>
      <p:sp>
        <p:nvSpPr>
          <p:cNvPr id="19" name="テキスト ボックス 18"/>
          <p:cNvSpPr txBox="1"/>
          <p:nvPr/>
        </p:nvSpPr>
        <p:spPr>
          <a:xfrm flipH="1">
            <a:off x="431538" y="2569887"/>
            <a:ext cx="8145906" cy="707886"/>
          </a:xfrm>
          <a:prstGeom prst="rect">
            <a:avLst/>
          </a:prstGeom>
          <a:solidFill>
            <a:srgbClr val="002060"/>
          </a:solidFill>
        </p:spPr>
        <p:txBody>
          <a:bodyPr vert="horz" wrap="square" rtlCol="0">
            <a:spAutoFit/>
          </a:bodyPr>
          <a:lstStyle/>
          <a:p>
            <a:r>
              <a:rPr kumimoji="1" lang="ja-JP" altLang="en-US" sz="4000" b="1" dirty="0">
                <a:solidFill>
                  <a:schemeClr val="bg1"/>
                </a:solidFill>
                <a:latin typeface="游ゴシック" panose="020B0400000000000000" pitchFamily="50" charset="-128"/>
                <a:ea typeface="游ゴシック" panose="020B0400000000000000" pitchFamily="50" charset="-128"/>
              </a:rPr>
              <a:t>「往生の因」という点において･･･</a:t>
            </a:r>
          </a:p>
        </p:txBody>
      </p:sp>
      <p:sp>
        <p:nvSpPr>
          <p:cNvPr id="7" name="テキスト ボックス 6"/>
          <p:cNvSpPr txBox="1"/>
          <p:nvPr/>
        </p:nvSpPr>
        <p:spPr>
          <a:xfrm>
            <a:off x="1294153" y="1219737"/>
            <a:ext cx="608900" cy="707886"/>
          </a:xfrm>
          <a:prstGeom prst="rect">
            <a:avLst/>
          </a:prstGeom>
          <a:no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a:t>
            </a:r>
          </a:p>
        </p:txBody>
      </p:sp>
      <p:sp>
        <p:nvSpPr>
          <p:cNvPr id="8" name="テキスト ボックス 7"/>
          <p:cNvSpPr txBox="1"/>
          <p:nvPr/>
        </p:nvSpPr>
        <p:spPr>
          <a:xfrm>
            <a:off x="341530" y="5499230"/>
            <a:ext cx="8460940" cy="707886"/>
          </a:xfrm>
          <a:prstGeom prst="rect">
            <a:avLst/>
          </a:prstGeom>
          <a:solidFill>
            <a:srgbClr val="FFFF00"/>
          </a:solidFill>
          <a:ln w="38100">
            <a:solidFill>
              <a:srgbClr val="FF0000"/>
            </a:solidFill>
          </a:ln>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なぜ称名念仏が選び取られたのか？</a:t>
            </a:r>
          </a:p>
        </p:txBody>
      </p:sp>
    </p:spTree>
    <p:extLst>
      <p:ext uri="{BB962C8B-B14F-4D97-AF65-F5344CB8AC3E}">
        <p14:creationId xmlns:p14="http://schemas.microsoft.com/office/powerpoint/2010/main" val="250162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9" grpId="0" animBg="1"/>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377C5CD-CEB0-4028-BA3F-28EFBF806D15}"/>
              </a:ext>
            </a:extLst>
          </p:cNvPr>
          <p:cNvSpPr txBox="1"/>
          <p:nvPr/>
        </p:nvSpPr>
        <p:spPr>
          <a:xfrm>
            <a:off x="3323" y="1853825"/>
            <a:ext cx="9144000" cy="4616648"/>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　①源信和尚はどんな人？</a:t>
            </a:r>
            <a:endParaRPr lang="en-US" altLang="ja-JP" sz="4800" b="1" dirty="0">
              <a:latin typeface="游ゴシック" panose="020B0400000000000000" pitchFamily="50" charset="-128"/>
              <a:ea typeface="游ゴシック" panose="020B0400000000000000" pitchFamily="50" charset="-128"/>
            </a:endParaRPr>
          </a:p>
          <a:p>
            <a:endParaRPr lang="en-US" altLang="ja-JP" sz="20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②浄土教を勧める</a:t>
            </a:r>
            <a:endParaRPr lang="en-US" altLang="ja-JP" sz="4800" b="1" dirty="0">
              <a:latin typeface="游ゴシック" panose="020B0400000000000000" pitchFamily="50" charset="-128"/>
              <a:ea typeface="游ゴシック" panose="020B0400000000000000" pitchFamily="50" charset="-128"/>
            </a:endParaRPr>
          </a:p>
          <a:p>
            <a:endParaRPr lang="en-US" altLang="ja-JP" sz="2000" b="1" dirty="0">
              <a:latin typeface="游ゴシック" panose="020B0400000000000000" pitchFamily="50" charset="-128"/>
              <a:ea typeface="游ゴシック" panose="020B0400000000000000" pitchFamily="50" charset="-128"/>
            </a:endParaRPr>
          </a:p>
          <a:p>
            <a:r>
              <a:rPr lang="ja-JP" altLang="en-US" sz="4800" b="1" dirty="0">
                <a:latin typeface="游ゴシック" panose="020B0400000000000000" pitchFamily="50" charset="-128"/>
                <a:ea typeface="游ゴシック" panose="020B0400000000000000" pitchFamily="50" charset="-128"/>
              </a:rPr>
              <a:t>　③専修と雑修の浅深を判定</a:t>
            </a:r>
            <a:endParaRPr lang="en-US" altLang="ja-JP" sz="4800" b="1" dirty="0">
              <a:latin typeface="游ゴシック" panose="020B0400000000000000" pitchFamily="50" charset="-128"/>
              <a:ea typeface="游ゴシック" panose="020B0400000000000000" pitchFamily="50" charset="-128"/>
            </a:endParaRPr>
          </a:p>
          <a:p>
            <a:pPr algn="ctr"/>
            <a:r>
              <a:rPr lang="ja-JP" altLang="en-US" sz="4800" b="1" dirty="0">
                <a:latin typeface="游ゴシック" panose="020B0400000000000000" pitchFamily="50" charset="-128"/>
                <a:ea typeface="游ゴシック" panose="020B0400000000000000" pitchFamily="50" charset="-128"/>
              </a:rPr>
              <a:t>～報土と化土の分別～</a:t>
            </a:r>
            <a:endParaRPr lang="en-US" altLang="ja-JP" sz="4800" b="1" dirty="0">
              <a:latin typeface="游ゴシック" panose="020B0400000000000000" pitchFamily="50" charset="-128"/>
              <a:ea typeface="游ゴシック" panose="020B0400000000000000" pitchFamily="50" charset="-128"/>
            </a:endParaRPr>
          </a:p>
          <a:p>
            <a:endParaRPr kumimoji="1" lang="en-US" altLang="ja-JP" sz="1400" b="1" dirty="0">
              <a:latin typeface="游ゴシック" panose="020B0400000000000000" pitchFamily="50" charset="-128"/>
              <a:ea typeface="游ゴシック" panose="020B0400000000000000" pitchFamily="50" charset="-128"/>
            </a:endParaRPr>
          </a:p>
          <a:p>
            <a:r>
              <a:rPr kumimoji="1" lang="ja-JP" altLang="en-US" sz="4800" b="1" dirty="0">
                <a:latin typeface="游ゴシック" panose="020B0400000000000000" pitchFamily="50" charset="-128"/>
                <a:ea typeface="游ゴシック" panose="020B0400000000000000" pitchFamily="50" charset="-128"/>
              </a:rPr>
              <a:t>　④専修をすすめて利益を示す</a:t>
            </a:r>
          </a:p>
        </p:txBody>
      </p:sp>
      <p:sp>
        <p:nvSpPr>
          <p:cNvPr id="3" name="正方形/長方形 2">
            <a:extLst>
              <a:ext uri="{FF2B5EF4-FFF2-40B4-BE49-F238E27FC236}">
                <a16:creationId xmlns:a16="http://schemas.microsoft.com/office/drawing/2014/main" id="{F83479A9-9DD4-4041-9DA2-D7C3D873C650}"/>
              </a:ext>
            </a:extLst>
          </p:cNvPr>
          <p:cNvSpPr/>
          <p:nvPr/>
        </p:nvSpPr>
        <p:spPr>
          <a:xfrm>
            <a:off x="1517317" y="200537"/>
            <a:ext cx="5747086" cy="1107996"/>
          </a:xfrm>
          <a:prstGeom prst="rect">
            <a:avLst/>
          </a:prstGeom>
          <a:solidFill>
            <a:srgbClr val="00153E"/>
          </a:solidFill>
        </p:spPr>
        <p:txBody>
          <a:bodyPr wrap="none">
            <a:spAutoFit/>
          </a:bodyPr>
          <a:lstStyle/>
          <a:p>
            <a:r>
              <a:rPr lang="ja-JP" altLang="en-US" sz="6600" b="1" dirty="0">
                <a:solidFill>
                  <a:schemeClr val="bg1"/>
                </a:solidFill>
                <a:latin typeface="游ゴシック" panose="020B0400000000000000" pitchFamily="50" charset="-128"/>
                <a:ea typeface="游ゴシック" panose="020B0400000000000000" pitchFamily="50" charset="-128"/>
              </a:rPr>
              <a:t> 源信和尚の章 </a:t>
            </a:r>
            <a:endParaRPr lang="en-US" altLang="ja-JP" sz="66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11157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557034" y="0"/>
            <a:ext cx="7571303" cy="6855100"/>
          </a:xfrm>
          <a:prstGeom prst="rect">
            <a:avLst/>
          </a:prstGeom>
          <a:solidFill>
            <a:schemeClr val="bg1"/>
          </a:solidFill>
          <a:ln w="28575">
            <a:solidFill>
              <a:schemeClr val="tx2">
                <a:lumMod val="60000"/>
                <a:lumOff val="40000"/>
              </a:schemeClr>
            </a:solidFill>
          </a:ln>
        </p:spPr>
        <p:txBody>
          <a:bodyPr vert="eaVert" wrap="square">
            <a:spAutoFit/>
          </a:bodyPr>
          <a:lstStyle/>
          <a:p>
            <a:r>
              <a:rPr lang="ja-JP" altLang="en-US" sz="4700" b="1" dirty="0">
                <a:latin typeface="游ゴシック" panose="020B0400000000000000" pitchFamily="50" charset="-128"/>
                <a:ea typeface="游ゴシック" panose="020B0400000000000000" pitchFamily="50" charset="-128"/>
              </a:rPr>
              <a:t>初めの</a:t>
            </a:r>
            <a:r>
              <a:rPr lang="ja-JP" altLang="en-US" sz="4700" b="1" dirty="0">
                <a:solidFill>
                  <a:srgbClr val="FF0000"/>
                </a:solidFill>
                <a:latin typeface="游ゴシック" panose="020B0400000000000000" pitchFamily="50" charset="-128"/>
                <a:ea typeface="游ゴシック" panose="020B0400000000000000" pitchFamily="50" charset="-128"/>
              </a:rPr>
              <a:t>勝</a:t>
            </a:r>
            <a:r>
              <a:rPr lang="ja-JP" altLang="en-US" sz="4700" b="1" dirty="0">
                <a:solidFill>
                  <a:srgbClr val="0070C0"/>
                </a:solidFill>
                <a:latin typeface="游ゴシック" panose="020B0400000000000000" pitchFamily="50" charset="-128"/>
                <a:ea typeface="游ゴシック" panose="020B0400000000000000" pitchFamily="50" charset="-128"/>
              </a:rPr>
              <a:t>劣</a:t>
            </a:r>
            <a:r>
              <a:rPr lang="ja-JP" altLang="en-US" sz="4700" b="1" dirty="0">
                <a:latin typeface="游ゴシック" panose="020B0400000000000000" pitchFamily="50" charset="-128"/>
                <a:ea typeface="游ゴシック" panose="020B0400000000000000" pitchFamily="50" charset="-128"/>
              </a:rPr>
              <a:t>とは、</a:t>
            </a:r>
            <a:r>
              <a:rPr lang="ja-JP" altLang="en-US" sz="4700" b="1" dirty="0">
                <a:solidFill>
                  <a:srgbClr val="FF0000"/>
                </a:solidFill>
                <a:latin typeface="游ゴシック" panose="020B0400000000000000" pitchFamily="50" charset="-128"/>
                <a:ea typeface="游ゴシック" panose="020B0400000000000000" pitchFamily="50" charset="-128"/>
              </a:rPr>
              <a:t>念仏はこれ勝</a:t>
            </a:r>
            <a:r>
              <a:rPr lang="ja-JP" altLang="en-US" sz="4700" b="1" dirty="0">
                <a:latin typeface="游ゴシック" panose="020B0400000000000000" pitchFamily="50" charset="-128"/>
                <a:ea typeface="游ゴシック" panose="020B0400000000000000" pitchFamily="50" charset="-128"/>
              </a:rPr>
              <a:t>、</a:t>
            </a:r>
            <a:r>
              <a:rPr lang="ja-JP" altLang="en-US" sz="4700" b="1" dirty="0">
                <a:solidFill>
                  <a:srgbClr val="0070C0"/>
                </a:solidFill>
                <a:latin typeface="游ゴシック" panose="020B0400000000000000" pitchFamily="50" charset="-128"/>
                <a:ea typeface="游ゴシック" panose="020B0400000000000000" pitchFamily="50" charset="-128"/>
              </a:rPr>
              <a:t>余行はこれ劣</a:t>
            </a:r>
            <a:r>
              <a:rPr lang="ja-JP" altLang="en-US" sz="4700" b="1" dirty="0">
                <a:latin typeface="游ゴシック" panose="020B0400000000000000" pitchFamily="50" charset="-128"/>
                <a:ea typeface="游ゴシック" panose="020B0400000000000000" pitchFamily="50" charset="-128"/>
              </a:rPr>
              <a:t>なり。</a:t>
            </a:r>
            <a:r>
              <a:rPr lang="en-US" altLang="ja-JP" sz="4700" b="1" dirty="0">
                <a:latin typeface="游ゴシック" panose="020B0400000000000000" pitchFamily="50" charset="-128"/>
                <a:ea typeface="游ゴシック" panose="020B0400000000000000" pitchFamily="50" charset="-128"/>
              </a:rPr>
              <a:t>…</a:t>
            </a:r>
            <a:r>
              <a:rPr lang="ja-JP" altLang="en-US" sz="4700" b="1" dirty="0">
                <a:solidFill>
                  <a:srgbClr val="FF0000"/>
                </a:solidFill>
                <a:latin typeface="游ゴシック" panose="020B0400000000000000" pitchFamily="50" charset="-128"/>
                <a:ea typeface="游ゴシック" panose="020B0400000000000000" pitchFamily="50" charset="-128"/>
              </a:rPr>
              <a:t>名号はこれ万徳の帰するところなり</a:t>
            </a:r>
            <a:r>
              <a:rPr lang="en-US" altLang="ja-JP" sz="4700" b="1" dirty="0">
                <a:latin typeface="游ゴシック" panose="020B0400000000000000" pitchFamily="50" charset="-128"/>
                <a:ea typeface="游ゴシック" panose="020B0400000000000000" pitchFamily="50" charset="-128"/>
              </a:rPr>
              <a:t>…</a:t>
            </a:r>
            <a:r>
              <a:rPr lang="ja-JP" altLang="en-US" sz="4700" b="1" dirty="0">
                <a:solidFill>
                  <a:srgbClr val="FF0000"/>
                </a:solidFill>
                <a:latin typeface="游ゴシック" panose="020B0400000000000000" pitchFamily="50" charset="-128"/>
                <a:ea typeface="游ゴシック" panose="020B0400000000000000" pitchFamily="50" charset="-128"/>
              </a:rPr>
              <a:t>みなことごとく阿弥陀仏の名号のなかに摂在せり。</a:t>
            </a:r>
            <a:r>
              <a:rPr lang="ja-JP" altLang="en-US" sz="4700" b="1" dirty="0" err="1">
                <a:solidFill>
                  <a:srgbClr val="FF0000"/>
                </a:solidFill>
                <a:latin typeface="游ゴシック" panose="020B0400000000000000" pitchFamily="50" charset="-128"/>
                <a:ea typeface="游ゴシック" panose="020B0400000000000000" pitchFamily="50" charset="-128"/>
              </a:rPr>
              <a:t>ゆゑに</a:t>
            </a:r>
            <a:r>
              <a:rPr lang="ja-JP" altLang="en-US" sz="4700" b="1" dirty="0">
                <a:solidFill>
                  <a:srgbClr val="FF0000"/>
                </a:solidFill>
                <a:latin typeface="游ゴシック" panose="020B0400000000000000" pitchFamily="50" charset="-128"/>
                <a:ea typeface="游ゴシック" panose="020B0400000000000000" pitchFamily="50" charset="-128"/>
              </a:rPr>
              <a:t>名号の功徳もっとも勝となす</a:t>
            </a:r>
            <a:r>
              <a:rPr lang="ja-JP" altLang="en-US" sz="4700" b="1" dirty="0">
                <a:latin typeface="游ゴシック" panose="020B0400000000000000" pitchFamily="50" charset="-128"/>
                <a:ea typeface="游ゴシック" panose="020B0400000000000000" pitchFamily="50" charset="-128"/>
              </a:rPr>
              <a:t>。</a:t>
            </a:r>
            <a:r>
              <a:rPr lang="ja-JP" altLang="en-US" sz="4700" b="1" dirty="0">
                <a:solidFill>
                  <a:srgbClr val="0070C0"/>
                </a:solidFill>
                <a:latin typeface="游ゴシック" panose="020B0400000000000000" pitchFamily="50" charset="-128"/>
                <a:ea typeface="游ゴシック" panose="020B0400000000000000" pitchFamily="50" charset="-128"/>
              </a:rPr>
              <a:t>余行はしからず。おのおの一隅を守る。ここをもって劣となす</a:t>
            </a:r>
            <a:r>
              <a:rPr lang="ja-JP" altLang="en-US" sz="4700" b="1" dirty="0">
                <a:latin typeface="游ゴシック" panose="020B0400000000000000" pitchFamily="50" charset="-128"/>
                <a:ea typeface="游ゴシック" panose="020B0400000000000000" pitchFamily="50" charset="-128"/>
              </a:rPr>
              <a:t>。</a:t>
            </a:r>
          </a:p>
        </p:txBody>
      </p:sp>
      <p:sp>
        <p:nvSpPr>
          <p:cNvPr id="6" name="正方形/長方形 5"/>
          <p:cNvSpPr/>
          <p:nvPr/>
        </p:nvSpPr>
        <p:spPr>
          <a:xfrm>
            <a:off x="8128337" y="0"/>
            <a:ext cx="1015663" cy="6855100"/>
          </a:xfrm>
          <a:prstGeom prst="rect">
            <a:avLst/>
          </a:prstGeom>
          <a:solidFill>
            <a:srgbClr val="FFFF00"/>
          </a:solidFill>
          <a:ln w="28575">
            <a:solidFill>
              <a:srgbClr val="FF0000"/>
            </a:solidFill>
          </a:ln>
        </p:spPr>
        <p:txBody>
          <a:bodyPr vert="eaVert" wrap="square">
            <a:spAutoFit/>
          </a:bodyPr>
          <a:lstStyle/>
          <a:p>
            <a:r>
              <a:rPr lang="en-US" altLang="ja-JP" sz="5400" b="1" dirty="0">
                <a:latin typeface="游ゴシック" panose="020B0400000000000000" pitchFamily="50" charset="-128"/>
                <a:ea typeface="游ゴシック" panose="020B0400000000000000" pitchFamily="50" charset="-128"/>
              </a:rPr>
              <a:t>『</a:t>
            </a:r>
            <a:r>
              <a:rPr lang="ja-JP" altLang="en-US" sz="5400" b="1" dirty="0">
                <a:latin typeface="游ゴシック" panose="020B0400000000000000" pitchFamily="50" charset="-128"/>
                <a:ea typeface="游ゴシック" panose="020B0400000000000000" pitchFamily="50" charset="-128"/>
              </a:rPr>
              <a:t>選択集</a:t>
            </a:r>
            <a:r>
              <a:rPr lang="en-US" altLang="ja-JP" sz="5400" b="1" dirty="0">
                <a:latin typeface="游ゴシック" panose="020B0400000000000000" pitchFamily="50" charset="-128"/>
                <a:ea typeface="游ゴシック" panose="020B0400000000000000" pitchFamily="50" charset="-128"/>
              </a:rPr>
              <a:t>』</a:t>
            </a:r>
            <a:r>
              <a:rPr lang="ja-JP" altLang="en-US" sz="5400" b="1" dirty="0">
                <a:latin typeface="游ゴシック" panose="020B0400000000000000" pitchFamily="50" charset="-128"/>
                <a:ea typeface="游ゴシック" panose="020B0400000000000000" pitchFamily="50" charset="-128"/>
              </a:rPr>
              <a:t>本願章</a:t>
            </a:r>
          </a:p>
        </p:txBody>
      </p:sp>
      <p:sp>
        <p:nvSpPr>
          <p:cNvPr id="7" name="正方形/長方形 6"/>
          <p:cNvSpPr/>
          <p:nvPr/>
        </p:nvSpPr>
        <p:spPr>
          <a:xfrm>
            <a:off x="546755" y="4599130"/>
            <a:ext cx="492443" cy="2448390"/>
          </a:xfrm>
          <a:prstGeom prst="rect">
            <a:avLst/>
          </a:prstGeom>
        </p:spPr>
        <p:txBody>
          <a:bodyPr vert="eaVert" wrap="square">
            <a:spAutoFit/>
          </a:bodyPr>
          <a:lstStyle/>
          <a:p>
            <a:r>
              <a:rPr lang="ja-JP" altLang="en-US" sz="2000" b="1" dirty="0">
                <a:latin typeface="游ゴシック" panose="020B0400000000000000" pitchFamily="50" charset="-128"/>
                <a:ea typeface="游ゴシック" panose="020B0400000000000000" pitchFamily="50" charset="-128"/>
              </a:rPr>
              <a:t>（七註一二〇七頁）</a:t>
            </a:r>
          </a:p>
        </p:txBody>
      </p:sp>
    </p:spTree>
    <p:extLst>
      <p:ext uri="{BB962C8B-B14F-4D97-AF65-F5344CB8AC3E}">
        <p14:creationId xmlns:p14="http://schemas.microsoft.com/office/powerpoint/2010/main" val="8834668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2051720" y="10765"/>
            <a:ext cx="4616648" cy="6855100"/>
          </a:xfrm>
          <a:prstGeom prst="rect">
            <a:avLst/>
          </a:prstGeom>
          <a:solidFill>
            <a:schemeClr val="bg1"/>
          </a:solidFill>
          <a:ln w="28575">
            <a:solidFill>
              <a:schemeClr val="tx2">
                <a:lumMod val="60000"/>
                <a:lumOff val="40000"/>
              </a:schemeClr>
            </a:solidFill>
          </a:ln>
        </p:spPr>
        <p:txBody>
          <a:bodyPr vert="eaVert" wrap="square">
            <a:spAutoFit/>
          </a:bodyPr>
          <a:lstStyle/>
          <a:p>
            <a:r>
              <a:rPr lang="ja-JP" altLang="en-US" sz="4800" b="1" dirty="0">
                <a:latin typeface="游ゴシック" panose="020B0400000000000000" pitchFamily="50" charset="-128"/>
                <a:ea typeface="游ゴシック" panose="020B0400000000000000" pitchFamily="50" charset="-128"/>
              </a:rPr>
              <a:t>次に</a:t>
            </a:r>
            <a:r>
              <a:rPr lang="ja-JP" altLang="en-US" sz="4800" b="1" dirty="0">
                <a:solidFill>
                  <a:srgbClr val="0070C0"/>
                </a:solidFill>
                <a:latin typeface="游ゴシック" panose="020B0400000000000000" pitchFamily="50" charset="-128"/>
                <a:ea typeface="游ゴシック" panose="020B0400000000000000" pitchFamily="50" charset="-128"/>
              </a:rPr>
              <a:t>難</a:t>
            </a:r>
            <a:r>
              <a:rPr lang="ja-JP" altLang="en-US" sz="4800" b="1" dirty="0">
                <a:solidFill>
                  <a:srgbClr val="FF0000"/>
                </a:solidFill>
                <a:latin typeface="游ゴシック" panose="020B0400000000000000" pitchFamily="50" charset="-128"/>
                <a:ea typeface="游ゴシック" panose="020B0400000000000000" pitchFamily="50" charset="-128"/>
              </a:rPr>
              <a:t>易</a:t>
            </a:r>
            <a:r>
              <a:rPr lang="ja-JP" altLang="en-US" sz="4800" b="1" dirty="0">
                <a:latin typeface="游ゴシック" panose="020B0400000000000000" pitchFamily="50" charset="-128"/>
                <a:ea typeface="游ゴシック" panose="020B0400000000000000" pitchFamily="50" charset="-128"/>
              </a:rPr>
              <a:t>の義とは、</a:t>
            </a:r>
            <a:r>
              <a:rPr lang="ja-JP" altLang="en-US" sz="4800" b="1" dirty="0">
                <a:solidFill>
                  <a:srgbClr val="FF0000"/>
                </a:solidFill>
                <a:latin typeface="游ゴシック" panose="020B0400000000000000" pitchFamily="50" charset="-128"/>
                <a:ea typeface="游ゴシック" panose="020B0400000000000000" pitchFamily="50" charset="-128"/>
              </a:rPr>
              <a:t>念仏は修しやすし</a:t>
            </a:r>
            <a:r>
              <a:rPr lang="ja-JP" altLang="en-US" sz="4800" b="1" dirty="0">
                <a:latin typeface="游ゴシック" panose="020B0400000000000000" pitchFamily="50" charset="-128"/>
                <a:ea typeface="游ゴシック" panose="020B0400000000000000" pitchFamily="50" charset="-128"/>
              </a:rPr>
              <a:t>、</a:t>
            </a:r>
            <a:r>
              <a:rPr lang="ja-JP" altLang="en-US" sz="4800" b="1" dirty="0">
                <a:solidFill>
                  <a:srgbClr val="0070C0"/>
                </a:solidFill>
                <a:latin typeface="游ゴシック" panose="020B0400000000000000" pitchFamily="50" charset="-128"/>
                <a:ea typeface="游ゴシック" panose="020B0400000000000000" pitchFamily="50" charset="-128"/>
              </a:rPr>
              <a:t>諸行は修しがたし</a:t>
            </a:r>
            <a:r>
              <a:rPr lang="ja-JP" altLang="en-US" sz="4800" b="1" dirty="0">
                <a:latin typeface="游ゴシック" panose="020B0400000000000000" pitchFamily="50" charset="-128"/>
                <a:ea typeface="游ゴシック" panose="020B0400000000000000" pitchFamily="50" charset="-128"/>
              </a:rPr>
              <a:t>。</a:t>
            </a:r>
            <a:r>
              <a:rPr lang="en-US" altLang="ja-JP" sz="4800" b="1" dirty="0">
                <a:latin typeface="游ゴシック" panose="020B0400000000000000" pitchFamily="50" charset="-128"/>
                <a:ea typeface="游ゴシック" panose="020B0400000000000000" pitchFamily="50" charset="-128"/>
              </a:rPr>
              <a:t>…</a:t>
            </a:r>
            <a:r>
              <a:rPr lang="ja-JP" altLang="en-US" sz="4800" b="1" dirty="0">
                <a:solidFill>
                  <a:srgbClr val="FF0000"/>
                </a:solidFill>
                <a:latin typeface="游ゴシック" panose="020B0400000000000000" pitchFamily="50" charset="-128"/>
                <a:ea typeface="游ゴシック" panose="020B0400000000000000" pitchFamily="50" charset="-128"/>
              </a:rPr>
              <a:t>念仏は易き</a:t>
            </a:r>
            <a:r>
              <a:rPr lang="ja-JP" altLang="en-US" sz="4800" b="1" dirty="0" err="1">
                <a:solidFill>
                  <a:srgbClr val="FF0000"/>
                </a:solidFill>
                <a:latin typeface="游ゴシック" panose="020B0400000000000000" pitchFamily="50" charset="-128"/>
                <a:ea typeface="游ゴシック" panose="020B0400000000000000" pitchFamily="50" charset="-128"/>
              </a:rPr>
              <a:t>がゆゑに</a:t>
            </a:r>
            <a:r>
              <a:rPr lang="ja-JP" altLang="en-US" sz="4800" b="1" dirty="0">
                <a:solidFill>
                  <a:srgbClr val="FF0000"/>
                </a:solidFill>
                <a:latin typeface="游ゴシック" panose="020B0400000000000000" pitchFamily="50" charset="-128"/>
                <a:ea typeface="游ゴシック" panose="020B0400000000000000" pitchFamily="50" charset="-128"/>
              </a:rPr>
              <a:t>一切に通ず</a:t>
            </a:r>
            <a:r>
              <a:rPr lang="ja-JP" altLang="en-US" sz="4800" b="1" dirty="0">
                <a:latin typeface="游ゴシック" panose="020B0400000000000000" pitchFamily="50" charset="-128"/>
                <a:ea typeface="游ゴシック" panose="020B0400000000000000" pitchFamily="50" charset="-128"/>
              </a:rPr>
              <a:t>。</a:t>
            </a:r>
            <a:r>
              <a:rPr lang="ja-JP" altLang="en-US" sz="4800" b="1" dirty="0">
                <a:solidFill>
                  <a:srgbClr val="0070C0"/>
                </a:solidFill>
                <a:latin typeface="游ゴシック" panose="020B0400000000000000" pitchFamily="50" charset="-128"/>
                <a:ea typeface="游ゴシック" panose="020B0400000000000000" pitchFamily="50" charset="-128"/>
              </a:rPr>
              <a:t>諸行は難きがゆゑに諸機に通ぜず</a:t>
            </a:r>
            <a:r>
              <a:rPr lang="ja-JP" altLang="en-US" sz="4800" b="1" dirty="0">
                <a:latin typeface="游ゴシック" panose="020B0400000000000000" pitchFamily="50" charset="-128"/>
                <a:ea typeface="游ゴシック" panose="020B0400000000000000" pitchFamily="50" charset="-128"/>
              </a:rPr>
              <a:t>。</a:t>
            </a:r>
          </a:p>
        </p:txBody>
      </p:sp>
      <p:sp>
        <p:nvSpPr>
          <p:cNvPr id="6" name="正方形/長方形 5"/>
          <p:cNvSpPr/>
          <p:nvPr/>
        </p:nvSpPr>
        <p:spPr>
          <a:xfrm>
            <a:off x="6676258" y="2900"/>
            <a:ext cx="1015663" cy="6855100"/>
          </a:xfrm>
          <a:prstGeom prst="rect">
            <a:avLst/>
          </a:prstGeom>
          <a:solidFill>
            <a:srgbClr val="FFFF00"/>
          </a:solidFill>
          <a:ln w="28575">
            <a:solidFill>
              <a:srgbClr val="FF0000"/>
            </a:solidFill>
          </a:ln>
        </p:spPr>
        <p:txBody>
          <a:bodyPr vert="eaVert" wrap="square">
            <a:spAutoFit/>
          </a:bodyPr>
          <a:lstStyle/>
          <a:p>
            <a:r>
              <a:rPr lang="en-US" altLang="ja-JP" sz="5400" b="1" dirty="0">
                <a:latin typeface="游ゴシック" panose="020B0400000000000000" pitchFamily="50" charset="-128"/>
                <a:ea typeface="游ゴシック" panose="020B0400000000000000" pitchFamily="50" charset="-128"/>
              </a:rPr>
              <a:t>『</a:t>
            </a:r>
            <a:r>
              <a:rPr lang="ja-JP" altLang="en-US" sz="5400" b="1" dirty="0">
                <a:latin typeface="游ゴシック" panose="020B0400000000000000" pitchFamily="50" charset="-128"/>
                <a:ea typeface="游ゴシック" panose="020B0400000000000000" pitchFamily="50" charset="-128"/>
              </a:rPr>
              <a:t>選択集</a:t>
            </a:r>
            <a:r>
              <a:rPr lang="en-US" altLang="ja-JP" sz="5400" b="1" dirty="0">
                <a:latin typeface="游ゴシック" panose="020B0400000000000000" pitchFamily="50" charset="-128"/>
                <a:ea typeface="游ゴシック" panose="020B0400000000000000" pitchFamily="50" charset="-128"/>
              </a:rPr>
              <a:t>』</a:t>
            </a:r>
            <a:r>
              <a:rPr lang="ja-JP" altLang="en-US" sz="5400" b="1" dirty="0">
                <a:latin typeface="游ゴシック" panose="020B0400000000000000" pitchFamily="50" charset="-128"/>
                <a:ea typeface="游ゴシック" panose="020B0400000000000000" pitchFamily="50" charset="-128"/>
              </a:rPr>
              <a:t>本願章</a:t>
            </a:r>
          </a:p>
        </p:txBody>
      </p:sp>
      <p:sp>
        <p:nvSpPr>
          <p:cNvPr id="7" name="正方形/長方形 6"/>
          <p:cNvSpPr/>
          <p:nvPr/>
        </p:nvSpPr>
        <p:spPr>
          <a:xfrm>
            <a:off x="2084654" y="2933945"/>
            <a:ext cx="492443" cy="4050450"/>
          </a:xfrm>
          <a:prstGeom prst="rect">
            <a:avLst/>
          </a:prstGeom>
        </p:spPr>
        <p:txBody>
          <a:bodyPr vert="eaVert" wrap="square">
            <a:spAutoFit/>
          </a:bodyPr>
          <a:lstStyle/>
          <a:p>
            <a:r>
              <a:rPr lang="ja-JP" altLang="en-US" sz="2000" b="1" dirty="0">
                <a:latin typeface="游ゴシック" panose="020B0400000000000000" pitchFamily="50" charset="-128"/>
                <a:ea typeface="游ゴシック" panose="020B0400000000000000" pitchFamily="50" charset="-128"/>
              </a:rPr>
              <a:t>（七註一二〇八頁～一二〇九頁）</a:t>
            </a:r>
          </a:p>
        </p:txBody>
      </p:sp>
    </p:spTree>
    <p:extLst>
      <p:ext uri="{BB962C8B-B14F-4D97-AF65-F5344CB8AC3E}">
        <p14:creationId xmlns:p14="http://schemas.microsoft.com/office/powerpoint/2010/main" val="684081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角丸四角形 2"/>
          <p:cNvSpPr/>
          <p:nvPr/>
        </p:nvSpPr>
        <p:spPr>
          <a:xfrm>
            <a:off x="431540" y="194400"/>
            <a:ext cx="8415934" cy="634910"/>
          </a:xfrm>
          <a:prstGeom prst="roundRect">
            <a:avLst/>
          </a:prstGeom>
          <a:solidFill>
            <a:schemeClr val="accent6">
              <a:lumMod val="60000"/>
              <a:lumOff val="40000"/>
            </a:schemeClr>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4000" b="1" dirty="0">
                <a:solidFill>
                  <a:schemeClr val="tx1"/>
                </a:solidFill>
                <a:latin typeface="游ゴシック" panose="020B0400000000000000" pitchFamily="50" charset="-128"/>
                <a:ea typeface="游ゴシック" panose="020B0400000000000000" pitchFamily="50" charset="-128"/>
              </a:rPr>
              <a:t>諸行と称名念仏</a:t>
            </a:r>
            <a:r>
              <a:rPr lang="ja-JP" altLang="en-US" sz="4000" b="1" dirty="0">
                <a:solidFill>
                  <a:schemeClr val="tx1"/>
                </a:solidFill>
                <a:latin typeface="游ゴシック" panose="020B0400000000000000" pitchFamily="50" charset="-128"/>
                <a:ea typeface="游ゴシック" panose="020B0400000000000000" pitchFamily="50" charset="-128"/>
              </a:rPr>
              <a:t>を対比すると</a:t>
            </a:r>
            <a:r>
              <a:rPr kumimoji="1" lang="ja-JP" altLang="en-US" sz="4000" b="1" dirty="0">
                <a:solidFill>
                  <a:schemeClr val="tx1"/>
                </a:solidFill>
                <a:latin typeface="游ゴシック" panose="020B0400000000000000" pitchFamily="50" charset="-128"/>
                <a:ea typeface="游ゴシック" panose="020B0400000000000000" pitchFamily="50" charset="-128"/>
              </a:rPr>
              <a:t>・・・</a:t>
            </a:r>
          </a:p>
        </p:txBody>
      </p:sp>
      <p:sp>
        <p:nvSpPr>
          <p:cNvPr id="4" name="テキスト ボックス 3"/>
          <p:cNvSpPr txBox="1"/>
          <p:nvPr/>
        </p:nvSpPr>
        <p:spPr>
          <a:xfrm>
            <a:off x="1444151" y="1088740"/>
            <a:ext cx="6390711" cy="707886"/>
          </a:xfrm>
          <a:prstGeom prst="rect">
            <a:avLst/>
          </a:prstGeom>
          <a:solidFill>
            <a:srgbClr val="FFFF00"/>
          </a:solidFill>
        </p:spPr>
        <p:txBody>
          <a:bodyPr vert="horz" wrap="square" rtlCol="0">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勝</a:t>
            </a:r>
            <a:r>
              <a:rPr lang="ja-JP" altLang="en-US" sz="4000" b="1" dirty="0">
                <a:solidFill>
                  <a:srgbClr val="0070C0"/>
                </a:solidFill>
                <a:latin typeface="游ゴシック" panose="020B0400000000000000" pitchFamily="50" charset="-128"/>
                <a:ea typeface="游ゴシック" panose="020B0400000000000000" pitchFamily="50" charset="-128"/>
              </a:rPr>
              <a:t>劣</a:t>
            </a:r>
            <a:r>
              <a:rPr lang="ja-JP" altLang="en-US" sz="4000" b="1" dirty="0">
                <a:latin typeface="游ゴシック" panose="020B0400000000000000" pitchFamily="50" charset="-128"/>
                <a:ea typeface="游ゴシック" panose="020B0400000000000000" pitchFamily="50" charset="-128"/>
              </a:rPr>
              <a:t>・</a:t>
            </a:r>
            <a:r>
              <a:rPr lang="ja-JP" altLang="en-US" sz="4000" b="1" dirty="0">
                <a:solidFill>
                  <a:srgbClr val="0070C0"/>
                </a:solidFill>
                <a:latin typeface="游ゴシック" panose="020B0400000000000000" pitchFamily="50" charset="-128"/>
                <a:ea typeface="游ゴシック" panose="020B0400000000000000" pitchFamily="50" charset="-128"/>
              </a:rPr>
              <a:t>難</a:t>
            </a:r>
            <a:r>
              <a:rPr lang="ja-JP" altLang="en-US" sz="4000" b="1" dirty="0">
                <a:solidFill>
                  <a:srgbClr val="FF0000"/>
                </a:solidFill>
                <a:latin typeface="游ゴシック" panose="020B0400000000000000" pitchFamily="50" charset="-128"/>
                <a:ea typeface="游ゴシック" panose="020B0400000000000000" pitchFamily="50" charset="-128"/>
              </a:rPr>
              <a:t>易</a:t>
            </a:r>
            <a:r>
              <a:rPr lang="ja-JP" altLang="en-US" sz="4000" b="1" dirty="0">
                <a:latin typeface="游ゴシック" panose="020B0400000000000000" pitchFamily="50" charset="-128"/>
                <a:ea typeface="游ゴシック" panose="020B0400000000000000" pitchFamily="50" charset="-128"/>
              </a:rPr>
              <a:t>の二</a:t>
            </a:r>
            <a:r>
              <a:rPr kumimoji="1" lang="ja-JP" altLang="en-US" sz="4000" b="1" dirty="0">
                <a:latin typeface="游ゴシック" panose="020B0400000000000000" pitchFamily="50" charset="-128"/>
                <a:ea typeface="游ゴシック" panose="020B0400000000000000" pitchFamily="50" charset="-128"/>
              </a:rPr>
              <a:t>義がある！</a:t>
            </a:r>
          </a:p>
        </p:txBody>
      </p:sp>
      <p:sp>
        <p:nvSpPr>
          <p:cNvPr id="5" name="テキスト ボックス 4"/>
          <p:cNvSpPr txBox="1"/>
          <p:nvPr/>
        </p:nvSpPr>
        <p:spPr>
          <a:xfrm>
            <a:off x="533130" y="2438890"/>
            <a:ext cx="1215135" cy="707886"/>
          </a:xfrm>
          <a:prstGeom prst="rect">
            <a:avLst/>
          </a:prstGeom>
          <a:solidFill>
            <a:schemeClr val="bg1"/>
          </a:solidFill>
        </p:spPr>
        <p:txBody>
          <a:bodyPr vert="horz" wrap="square" rtlCol="0">
            <a:spAutoFit/>
          </a:bodyPr>
          <a:lstStyle/>
          <a:p>
            <a:r>
              <a:rPr kumimoji="1" lang="ja-JP" altLang="en-US" sz="4000" b="1" dirty="0">
                <a:solidFill>
                  <a:srgbClr val="0070C0"/>
                </a:solidFill>
                <a:latin typeface="游ゴシック" panose="020B0400000000000000" pitchFamily="50" charset="-128"/>
                <a:ea typeface="游ゴシック" panose="020B0400000000000000" pitchFamily="50" charset="-128"/>
              </a:rPr>
              <a:t>諸行</a:t>
            </a:r>
            <a:endParaRPr kumimoji="1" lang="ja-JP" altLang="en-US" sz="4000" b="1"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2840640" y="2438890"/>
            <a:ext cx="4320480" cy="707886"/>
          </a:xfrm>
          <a:prstGeom prst="rect">
            <a:avLst/>
          </a:prstGeom>
          <a:solidFill>
            <a:schemeClr val="bg1"/>
          </a:solidFill>
          <a:ln>
            <a:solidFill>
              <a:srgbClr val="0070C0"/>
            </a:solidFill>
          </a:ln>
        </p:spPr>
        <p:txBody>
          <a:bodyPr vert="horz" wrap="square" rtlCol="0">
            <a:spAutoFit/>
          </a:bodyPr>
          <a:lstStyle/>
          <a:p>
            <a:r>
              <a:rPr kumimoji="1" lang="ja-JP" altLang="en-US" sz="4000" b="1" dirty="0">
                <a:solidFill>
                  <a:srgbClr val="0070C0"/>
                </a:solidFill>
                <a:latin typeface="游ゴシック" panose="020B0400000000000000" pitchFamily="50" charset="-128"/>
                <a:ea typeface="游ゴシック" panose="020B0400000000000000" pitchFamily="50" charset="-128"/>
              </a:rPr>
              <a:t>行ごとの功徳のみ</a:t>
            </a:r>
          </a:p>
        </p:txBody>
      </p:sp>
      <p:sp>
        <p:nvSpPr>
          <p:cNvPr id="7" name="テキスト ボックス 6"/>
          <p:cNvSpPr txBox="1"/>
          <p:nvPr/>
        </p:nvSpPr>
        <p:spPr>
          <a:xfrm>
            <a:off x="7203460" y="2438890"/>
            <a:ext cx="608900" cy="707886"/>
          </a:xfrm>
          <a:prstGeom prst="rect">
            <a:avLst/>
          </a:prstGeom>
          <a:no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a:t>
            </a:r>
          </a:p>
        </p:txBody>
      </p:sp>
      <p:sp>
        <p:nvSpPr>
          <p:cNvPr id="8" name="テキスト ボックス 7"/>
          <p:cNvSpPr txBox="1"/>
          <p:nvPr/>
        </p:nvSpPr>
        <p:spPr>
          <a:xfrm>
            <a:off x="7800805" y="2131113"/>
            <a:ext cx="1215135" cy="1323439"/>
          </a:xfrm>
          <a:prstGeom prst="rect">
            <a:avLst/>
          </a:prstGeom>
          <a:solidFill>
            <a:schemeClr val="bg2"/>
          </a:solidFill>
        </p:spPr>
        <p:txBody>
          <a:bodyPr vert="horz" wrap="square" rtlCol="0">
            <a:spAutoFit/>
          </a:bodyPr>
          <a:lstStyle/>
          <a:p>
            <a:r>
              <a:rPr kumimoji="1" lang="ja-JP" altLang="en-US" sz="8000" b="1" dirty="0">
                <a:solidFill>
                  <a:srgbClr val="0070C0"/>
                </a:solidFill>
                <a:latin typeface="游ゴシック" panose="020B0400000000000000" pitchFamily="50" charset="-128"/>
                <a:ea typeface="游ゴシック" panose="020B0400000000000000" pitchFamily="50" charset="-128"/>
              </a:rPr>
              <a:t>劣</a:t>
            </a:r>
            <a:endParaRPr kumimoji="1" lang="ja-JP" altLang="en-US" sz="8000" b="1" dirty="0">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528009" y="4512896"/>
            <a:ext cx="1215135" cy="707886"/>
          </a:xfrm>
          <a:prstGeom prst="rect">
            <a:avLst/>
          </a:prstGeom>
          <a:solidFill>
            <a:schemeClr val="bg1"/>
          </a:solidFill>
        </p:spPr>
        <p:txBody>
          <a:bodyPr vert="horz"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念仏</a:t>
            </a:r>
            <a:endParaRPr kumimoji="1" lang="ja-JP" altLang="en-US" sz="4000" b="1" dirty="0">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2840640" y="3897344"/>
            <a:ext cx="4320480" cy="1938992"/>
          </a:xfrm>
          <a:prstGeom prst="rect">
            <a:avLst/>
          </a:prstGeom>
          <a:solidFill>
            <a:schemeClr val="bg1"/>
          </a:solidFill>
          <a:ln>
            <a:solidFill>
              <a:srgbClr val="FF0000"/>
            </a:solidFill>
          </a:ln>
        </p:spPr>
        <p:txBody>
          <a:bodyPr vert="horz" wrap="square" rtlCol="0">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名号に阿弥陀仏のあらゆる功徳が摂</a:t>
            </a:r>
            <a:r>
              <a:rPr lang="ja-JP" altLang="en-US" sz="4000" b="1" dirty="0" err="1">
                <a:solidFill>
                  <a:srgbClr val="FF0000"/>
                </a:solidFill>
                <a:latin typeface="游ゴシック" panose="020B0400000000000000" pitchFamily="50" charset="-128"/>
                <a:ea typeface="游ゴシック" panose="020B0400000000000000" pitchFamily="50" charset="-128"/>
              </a:rPr>
              <a:t>められて</a:t>
            </a:r>
            <a:r>
              <a:rPr lang="ja-JP" altLang="en-US" sz="4000" b="1" dirty="0">
                <a:solidFill>
                  <a:srgbClr val="FF0000"/>
                </a:solidFill>
                <a:latin typeface="游ゴシック" panose="020B0400000000000000" pitchFamily="50" charset="-128"/>
                <a:ea typeface="游ゴシック" panose="020B0400000000000000" pitchFamily="50" charset="-128"/>
              </a:rPr>
              <a:t>いる</a:t>
            </a:r>
            <a:endParaRPr kumimoji="1" lang="ja-JP" altLang="en-US" sz="4000" b="1" dirty="0">
              <a:solidFill>
                <a:srgbClr val="FF0000"/>
              </a:solidFill>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7203460" y="4512897"/>
            <a:ext cx="608900" cy="707886"/>
          </a:xfrm>
          <a:prstGeom prst="rect">
            <a:avLst/>
          </a:prstGeom>
          <a:no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a:t>
            </a:r>
          </a:p>
        </p:txBody>
      </p:sp>
      <p:sp>
        <p:nvSpPr>
          <p:cNvPr id="12" name="テキスト ボックス 11"/>
          <p:cNvSpPr txBox="1"/>
          <p:nvPr/>
        </p:nvSpPr>
        <p:spPr>
          <a:xfrm>
            <a:off x="7812360" y="4205120"/>
            <a:ext cx="1203580" cy="1323439"/>
          </a:xfrm>
          <a:prstGeom prst="rect">
            <a:avLst/>
          </a:prstGeom>
          <a:solidFill>
            <a:srgbClr val="FFFF00"/>
          </a:solidFill>
        </p:spPr>
        <p:txBody>
          <a:bodyPr vert="horz" wrap="square" rtlCol="0">
            <a:spAutoFit/>
          </a:bodyPr>
          <a:lstStyle/>
          <a:p>
            <a:r>
              <a:rPr lang="ja-JP" altLang="en-US" sz="8000" b="1" dirty="0">
                <a:solidFill>
                  <a:srgbClr val="FF0000"/>
                </a:solidFill>
                <a:latin typeface="游ゴシック" panose="020B0400000000000000" pitchFamily="50" charset="-128"/>
                <a:ea typeface="游ゴシック" panose="020B0400000000000000" pitchFamily="50" charset="-128"/>
              </a:rPr>
              <a:t>勝</a:t>
            </a:r>
            <a:endParaRPr kumimoji="1" lang="ja-JP" altLang="en-US" sz="8000" b="1" dirty="0">
              <a:solidFill>
                <a:srgbClr val="FF0000"/>
              </a:solidFill>
              <a:latin typeface="游ゴシック" panose="020B0400000000000000" pitchFamily="50" charset="-128"/>
              <a:ea typeface="游ゴシック" panose="020B0400000000000000" pitchFamily="50" charset="-128"/>
            </a:endParaRPr>
          </a:p>
        </p:txBody>
      </p:sp>
      <p:sp>
        <p:nvSpPr>
          <p:cNvPr id="13" name="円/楕円 12"/>
          <p:cNvSpPr/>
          <p:nvPr/>
        </p:nvSpPr>
        <p:spPr>
          <a:xfrm>
            <a:off x="1376645" y="953725"/>
            <a:ext cx="1251413" cy="9243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2E6F8FCA-D8F2-44E7-94BB-780C44D5EA0C}"/>
              </a:ext>
            </a:extLst>
          </p:cNvPr>
          <p:cNvSpPr txBox="1"/>
          <p:nvPr/>
        </p:nvSpPr>
        <p:spPr>
          <a:xfrm>
            <a:off x="1889667" y="2500444"/>
            <a:ext cx="810091" cy="584775"/>
          </a:xfrm>
          <a:prstGeom prst="rect">
            <a:avLst/>
          </a:prstGeom>
          <a:noFill/>
        </p:spPr>
        <p:txBody>
          <a:bodyPr wrap="square" rtlCol="0">
            <a:spAutoFit/>
          </a:bodyPr>
          <a:lstStyle/>
          <a:p>
            <a:r>
              <a:rPr kumimoji="1" lang="en-US" altLang="ja-JP" sz="3200" b="1" dirty="0">
                <a:latin typeface="游ゴシック" panose="020B0400000000000000" pitchFamily="50" charset="-128"/>
                <a:ea typeface="游ゴシック" panose="020B0400000000000000" pitchFamily="50" charset="-128"/>
              </a:rPr>
              <a:t>…</a:t>
            </a:r>
            <a:endParaRPr kumimoji="1" lang="ja-JP" altLang="en-US" sz="3200" b="1"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C0F11814-C594-439D-84F9-A897F989B186}"/>
              </a:ext>
            </a:extLst>
          </p:cNvPr>
          <p:cNvSpPr txBox="1"/>
          <p:nvPr/>
        </p:nvSpPr>
        <p:spPr>
          <a:xfrm>
            <a:off x="1886846" y="4574451"/>
            <a:ext cx="810091" cy="584775"/>
          </a:xfrm>
          <a:prstGeom prst="rect">
            <a:avLst/>
          </a:prstGeom>
          <a:noFill/>
        </p:spPr>
        <p:txBody>
          <a:bodyPr wrap="square" rtlCol="0">
            <a:spAutoFit/>
          </a:bodyPr>
          <a:lstStyle/>
          <a:p>
            <a:r>
              <a:rPr kumimoji="1" lang="en-US" altLang="ja-JP" sz="3200" b="1" dirty="0">
                <a:latin typeface="游ゴシック" panose="020B0400000000000000" pitchFamily="50" charset="-128"/>
                <a:ea typeface="游ゴシック" panose="020B0400000000000000" pitchFamily="50" charset="-128"/>
              </a:rPr>
              <a:t>…</a:t>
            </a:r>
            <a:endParaRPr kumimoji="1" lang="ja-JP" altLang="en-US" sz="32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5947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randombar(horizontal)">
                                      <p:cBhvr>
                                        <p:cTn id="52" dur="500"/>
                                        <p:tgtEl>
                                          <p:spTgt spid="1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animBg="1"/>
      <p:bldP spid="10" grpId="0" animBg="1"/>
      <p:bldP spid="11" grpId="0"/>
      <p:bldP spid="12" grpId="0" animBg="1"/>
      <p:bldP spid="13" grpId="0" animBg="1"/>
      <p:bldP spid="14"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530" y="278650"/>
            <a:ext cx="8377867" cy="6283401"/>
          </a:xfrm>
          <a:prstGeom prst="rect">
            <a:avLst/>
          </a:prstGeom>
          <a:ln w="38100">
            <a:solidFill>
              <a:srgbClr val="0070C0"/>
            </a:solidFill>
          </a:ln>
        </p:spPr>
      </p:pic>
    </p:spTree>
    <p:extLst>
      <p:ext uri="{BB962C8B-B14F-4D97-AF65-F5344CB8AC3E}">
        <p14:creationId xmlns:p14="http://schemas.microsoft.com/office/powerpoint/2010/main" val="3347486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035821" y="1610996"/>
            <a:ext cx="5679250" cy="3194578"/>
          </a:xfrm>
          <a:prstGeom prst="rect">
            <a:avLst/>
          </a:prstGeom>
          <a:ln w="76200">
            <a:solidFill>
              <a:srgbClr val="FF0000"/>
            </a:solidFill>
          </a:ln>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1124" y="98630"/>
            <a:ext cx="5286375" cy="2973586"/>
          </a:xfrm>
          <a:prstGeom prst="rect">
            <a:avLst/>
          </a:prstGeom>
          <a:ln w="76200">
            <a:solidFill>
              <a:srgbClr val="FFFF00"/>
            </a:solidFill>
          </a:ln>
        </p:spPr>
      </p:pic>
      <p:pic>
        <p:nvPicPr>
          <p:cNvPr id="8" name="図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6905" y="3338990"/>
            <a:ext cx="5286375" cy="2973586"/>
          </a:xfrm>
          <a:prstGeom prst="rect">
            <a:avLst/>
          </a:prstGeom>
          <a:ln w="76200">
            <a:solidFill>
              <a:srgbClr val="00B050"/>
            </a:solidFill>
          </a:ln>
        </p:spPr>
      </p:pic>
    </p:spTree>
    <p:extLst>
      <p:ext uri="{BB962C8B-B14F-4D97-AF65-F5344CB8AC3E}">
        <p14:creationId xmlns:p14="http://schemas.microsoft.com/office/powerpoint/2010/main" val="1024259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角丸四角形 1"/>
          <p:cNvSpPr/>
          <p:nvPr/>
        </p:nvSpPr>
        <p:spPr>
          <a:xfrm>
            <a:off x="345209" y="3573367"/>
            <a:ext cx="2345553" cy="634910"/>
          </a:xfrm>
          <a:prstGeom prst="roundRect">
            <a:avLst/>
          </a:prstGeom>
          <a:solidFill>
            <a:srgbClr val="FFFF00"/>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4000" b="1" dirty="0">
                <a:solidFill>
                  <a:schemeClr val="tx1"/>
                </a:solidFill>
                <a:latin typeface="游ゴシック" panose="020B0400000000000000" pitchFamily="50" charset="-128"/>
                <a:ea typeface="游ゴシック" panose="020B0400000000000000" pitchFamily="50" charset="-128"/>
              </a:rPr>
              <a:t>称名念仏</a:t>
            </a:r>
          </a:p>
        </p:txBody>
      </p:sp>
      <p:sp>
        <p:nvSpPr>
          <p:cNvPr id="6" name="テキスト ボックス 5"/>
          <p:cNvSpPr txBox="1"/>
          <p:nvPr/>
        </p:nvSpPr>
        <p:spPr>
          <a:xfrm>
            <a:off x="607143" y="1127534"/>
            <a:ext cx="608900" cy="707886"/>
          </a:xfrm>
          <a:prstGeom prst="rect">
            <a:avLst/>
          </a:prstGeom>
          <a:solidFill>
            <a:schemeClr val="bg1"/>
          </a:solid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a:t>
            </a:r>
          </a:p>
        </p:txBody>
      </p:sp>
      <p:sp>
        <p:nvSpPr>
          <p:cNvPr id="7" name="テキスト ボックス 6"/>
          <p:cNvSpPr txBox="1"/>
          <p:nvPr/>
        </p:nvSpPr>
        <p:spPr>
          <a:xfrm>
            <a:off x="1348490" y="4402048"/>
            <a:ext cx="3417683" cy="1323439"/>
          </a:xfrm>
          <a:prstGeom prst="rect">
            <a:avLst/>
          </a:prstGeom>
          <a:solidFill>
            <a:schemeClr val="bg1"/>
          </a:solidFill>
        </p:spPr>
        <p:txBody>
          <a:bodyPr vert="horz"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あらゆる徳を円かに具える</a:t>
            </a:r>
          </a:p>
        </p:txBody>
      </p:sp>
      <p:sp>
        <p:nvSpPr>
          <p:cNvPr id="8" name="テキスト ボックス 7"/>
          <p:cNvSpPr txBox="1"/>
          <p:nvPr/>
        </p:nvSpPr>
        <p:spPr>
          <a:xfrm>
            <a:off x="1348490" y="5952745"/>
            <a:ext cx="3802923" cy="707886"/>
          </a:xfrm>
          <a:prstGeom prst="rect">
            <a:avLst/>
          </a:prstGeom>
          <a:solidFill>
            <a:schemeClr val="bg1"/>
          </a:solidFill>
        </p:spPr>
        <p:txBody>
          <a:bodyPr vert="horz" wrap="square" rtlCol="0">
            <a:spAutoFit/>
          </a:bodyPr>
          <a:lstStyle/>
          <a:p>
            <a:r>
              <a:rPr kumimoji="1" lang="ja-JP" altLang="en-US" sz="4000" b="1" dirty="0">
                <a:latin typeface="游ゴシック" panose="020B0400000000000000" pitchFamily="50" charset="-128"/>
                <a:ea typeface="游ゴシック" panose="020B0400000000000000" pitchFamily="50" charset="-128"/>
              </a:rPr>
              <a:t>建物（完成形）</a:t>
            </a:r>
          </a:p>
        </p:txBody>
      </p:sp>
      <p:sp>
        <p:nvSpPr>
          <p:cNvPr id="11" name="角丸四角形 1"/>
          <p:cNvSpPr/>
          <p:nvPr/>
        </p:nvSpPr>
        <p:spPr>
          <a:xfrm>
            <a:off x="345209" y="143635"/>
            <a:ext cx="2345553" cy="634910"/>
          </a:xfrm>
          <a:prstGeom prst="roundRect">
            <a:avLst/>
          </a:prstGeom>
          <a:solidFill>
            <a:schemeClr val="tx1"/>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諸　行</a:t>
            </a:r>
          </a:p>
        </p:txBody>
      </p:sp>
      <p:sp>
        <p:nvSpPr>
          <p:cNvPr id="12" name="テキスト ボックス 11"/>
          <p:cNvSpPr txBox="1"/>
          <p:nvPr/>
        </p:nvSpPr>
        <p:spPr>
          <a:xfrm>
            <a:off x="611560" y="4709824"/>
            <a:ext cx="608900" cy="707886"/>
          </a:xfrm>
          <a:prstGeom prst="rect">
            <a:avLst/>
          </a:prstGeom>
          <a:solidFill>
            <a:schemeClr val="bg1"/>
          </a:solid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a:t>
            </a:r>
          </a:p>
        </p:txBody>
      </p:sp>
      <p:sp>
        <p:nvSpPr>
          <p:cNvPr id="13" name="テキスト ボックス 12"/>
          <p:cNvSpPr txBox="1"/>
          <p:nvPr/>
        </p:nvSpPr>
        <p:spPr>
          <a:xfrm>
            <a:off x="1341448" y="1133745"/>
            <a:ext cx="3356046" cy="707886"/>
          </a:xfrm>
          <a:prstGeom prst="rect">
            <a:avLst/>
          </a:prstGeom>
          <a:solidFill>
            <a:schemeClr val="bg1"/>
          </a:solidFill>
        </p:spPr>
        <p:txBody>
          <a:bodyPr vert="horz" wrap="square" rtlCol="0">
            <a:spAutoFit/>
          </a:bodyPr>
          <a:lstStyle/>
          <a:p>
            <a:r>
              <a:rPr kumimoji="1" lang="ja-JP" altLang="en-US" sz="4000" b="1" dirty="0">
                <a:solidFill>
                  <a:srgbClr val="0070C0"/>
                </a:solidFill>
                <a:latin typeface="游ゴシック" panose="020B0400000000000000" pitchFamily="50" charset="-128"/>
                <a:ea typeface="游ゴシック" panose="020B0400000000000000" pitchFamily="50" charset="-128"/>
              </a:rPr>
              <a:t>行ごとの功徳</a:t>
            </a:r>
          </a:p>
        </p:txBody>
      </p:sp>
      <p:sp>
        <p:nvSpPr>
          <p:cNvPr id="14" name="テキスト ボックス 13"/>
          <p:cNvSpPr txBox="1"/>
          <p:nvPr/>
        </p:nvSpPr>
        <p:spPr>
          <a:xfrm>
            <a:off x="611560" y="5952745"/>
            <a:ext cx="615701" cy="707886"/>
          </a:xfrm>
          <a:prstGeom prst="rect">
            <a:avLst/>
          </a:prstGeom>
          <a:solidFill>
            <a:schemeClr val="bg1"/>
          </a:solid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a:t>
            </a:r>
          </a:p>
        </p:txBody>
      </p:sp>
      <p:sp>
        <p:nvSpPr>
          <p:cNvPr id="15" name="テキスト ボックス 14"/>
          <p:cNvSpPr txBox="1"/>
          <p:nvPr/>
        </p:nvSpPr>
        <p:spPr>
          <a:xfrm>
            <a:off x="1099613" y="1851524"/>
            <a:ext cx="3915435" cy="1323439"/>
          </a:xfrm>
          <a:prstGeom prst="rect">
            <a:avLst/>
          </a:prstGeom>
          <a:solidFill>
            <a:schemeClr val="bg1"/>
          </a:solidFill>
        </p:spPr>
        <p:txBody>
          <a:bodyPr vert="horz" wrap="square" rtlCol="0">
            <a:spAutoFit/>
          </a:bodyPr>
          <a:lstStyle/>
          <a:p>
            <a:r>
              <a:rPr lang="ja-JP" altLang="en-US" sz="4000" b="1" dirty="0">
                <a:latin typeface="游ゴシック" panose="020B0400000000000000" pitchFamily="50" charset="-128"/>
                <a:ea typeface="游ゴシック" panose="020B0400000000000000" pitchFamily="50" charset="-128"/>
              </a:rPr>
              <a:t>   </a:t>
            </a:r>
            <a:r>
              <a:rPr kumimoji="1" lang="ja-JP" altLang="en-US" sz="4000" b="1" dirty="0">
                <a:latin typeface="游ゴシック" panose="020B0400000000000000" pitchFamily="50" charset="-128"/>
                <a:ea typeface="游ゴシック" panose="020B0400000000000000" pitchFamily="50" charset="-128"/>
              </a:rPr>
              <a:t>建物のパーツ</a:t>
            </a:r>
            <a:endParaRPr kumimoji="1" lang="en-US" altLang="ja-JP" sz="4000" b="1" dirty="0">
              <a:latin typeface="游ゴシック" panose="020B0400000000000000" pitchFamily="50" charset="-128"/>
              <a:ea typeface="游ゴシック" panose="020B0400000000000000" pitchFamily="50" charset="-128"/>
            </a:endParaRPr>
          </a:p>
          <a:p>
            <a:r>
              <a:rPr kumimoji="1" lang="ja-JP" altLang="en-US" sz="4000" b="1" dirty="0">
                <a:latin typeface="游ゴシック" panose="020B0400000000000000" pitchFamily="50" charset="-128"/>
                <a:ea typeface="游ゴシック" panose="020B0400000000000000" pitchFamily="50" charset="-128"/>
              </a:rPr>
              <a:t> （柱・梁など）</a:t>
            </a:r>
          </a:p>
        </p:txBody>
      </p:sp>
      <p:pic>
        <p:nvPicPr>
          <p:cNvPr id="16" name="図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9786" y="3592210"/>
            <a:ext cx="4148872" cy="3111655"/>
          </a:xfrm>
          <a:prstGeom prst="rect">
            <a:avLst/>
          </a:prstGeom>
          <a:ln w="38100">
            <a:solidFill>
              <a:srgbClr val="0070C0"/>
            </a:solidFill>
          </a:ln>
        </p:spPr>
      </p:pic>
      <p:pic>
        <p:nvPicPr>
          <p:cNvPr id="18" name="図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flipV="1">
            <a:off x="4183755" y="998276"/>
            <a:ext cx="2869485" cy="1614085"/>
          </a:xfrm>
          <a:prstGeom prst="rect">
            <a:avLst/>
          </a:prstGeom>
          <a:ln w="38100">
            <a:solidFill>
              <a:srgbClr val="FF0000"/>
            </a:solidFill>
          </a:ln>
        </p:spPr>
      </p:pic>
      <p:pic>
        <p:nvPicPr>
          <p:cNvPr id="19" name="図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4882" y="305478"/>
            <a:ext cx="2488809" cy="1399955"/>
          </a:xfrm>
          <a:prstGeom prst="rect">
            <a:avLst/>
          </a:prstGeom>
          <a:ln w="38100">
            <a:solidFill>
              <a:srgbClr val="FFFF00"/>
            </a:solidFill>
          </a:ln>
        </p:spPr>
      </p:pic>
      <p:pic>
        <p:nvPicPr>
          <p:cNvPr id="20" name="図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74882" y="1851524"/>
            <a:ext cx="2448772" cy="1430244"/>
          </a:xfrm>
          <a:prstGeom prst="rect">
            <a:avLst/>
          </a:prstGeom>
          <a:ln w="38100">
            <a:solidFill>
              <a:srgbClr val="00B050"/>
            </a:solidFill>
          </a:ln>
        </p:spPr>
      </p:pic>
      <p:sp>
        <p:nvSpPr>
          <p:cNvPr id="10" name="テキスト ボックス 9"/>
          <p:cNvSpPr txBox="1"/>
          <p:nvPr/>
        </p:nvSpPr>
        <p:spPr>
          <a:xfrm>
            <a:off x="602358" y="2145683"/>
            <a:ext cx="615701" cy="707886"/>
          </a:xfrm>
          <a:prstGeom prst="rect">
            <a:avLst/>
          </a:prstGeom>
          <a:solidFill>
            <a:schemeClr val="bg1"/>
          </a:solid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a:t>
            </a:r>
          </a:p>
        </p:txBody>
      </p:sp>
    </p:spTree>
    <p:extLst>
      <p:ext uri="{BB962C8B-B14F-4D97-AF65-F5344CB8AC3E}">
        <p14:creationId xmlns:p14="http://schemas.microsoft.com/office/powerpoint/2010/main" val="2407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4" presetClass="entr" presetSubtype="1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13" grpId="0" animBg="1"/>
      <p:bldP spid="14" grpId="0" animBg="1"/>
      <p:bldP spid="15"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444151" y="1100934"/>
            <a:ext cx="6390711" cy="707886"/>
          </a:xfrm>
          <a:prstGeom prst="rect">
            <a:avLst/>
          </a:prstGeom>
          <a:solidFill>
            <a:srgbClr val="FFFF00"/>
          </a:solidFill>
        </p:spPr>
        <p:txBody>
          <a:bodyPr vert="horz" wrap="square" rtlCol="0">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勝</a:t>
            </a:r>
            <a:r>
              <a:rPr lang="ja-JP" altLang="en-US" sz="4000" b="1" dirty="0">
                <a:solidFill>
                  <a:srgbClr val="0070C0"/>
                </a:solidFill>
                <a:latin typeface="游ゴシック" panose="020B0400000000000000" pitchFamily="50" charset="-128"/>
                <a:ea typeface="游ゴシック" panose="020B0400000000000000" pitchFamily="50" charset="-128"/>
              </a:rPr>
              <a:t>劣</a:t>
            </a:r>
            <a:r>
              <a:rPr lang="ja-JP" altLang="en-US" sz="4000" b="1" dirty="0">
                <a:latin typeface="游ゴシック" panose="020B0400000000000000" pitchFamily="50" charset="-128"/>
                <a:ea typeface="游ゴシック" panose="020B0400000000000000" pitchFamily="50" charset="-128"/>
              </a:rPr>
              <a:t>・</a:t>
            </a:r>
            <a:r>
              <a:rPr lang="ja-JP" altLang="en-US" sz="4000" b="1" dirty="0">
                <a:solidFill>
                  <a:srgbClr val="0070C0"/>
                </a:solidFill>
                <a:latin typeface="游ゴシック" panose="020B0400000000000000" pitchFamily="50" charset="-128"/>
                <a:ea typeface="游ゴシック" panose="020B0400000000000000" pitchFamily="50" charset="-128"/>
              </a:rPr>
              <a:t>難</a:t>
            </a:r>
            <a:r>
              <a:rPr lang="ja-JP" altLang="en-US" sz="4000" b="1" dirty="0">
                <a:solidFill>
                  <a:srgbClr val="FF0000"/>
                </a:solidFill>
                <a:latin typeface="游ゴシック" panose="020B0400000000000000" pitchFamily="50" charset="-128"/>
                <a:ea typeface="游ゴシック" panose="020B0400000000000000" pitchFamily="50" charset="-128"/>
              </a:rPr>
              <a:t>易</a:t>
            </a:r>
            <a:r>
              <a:rPr lang="ja-JP" altLang="en-US" sz="4000" b="1" dirty="0">
                <a:latin typeface="游ゴシック" panose="020B0400000000000000" pitchFamily="50" charset="-128"/>
                <a:ea typeface="游ゴシック" panose="020B0400000000000000" pitchFamily="50" charset="-128"/>
              </a:rPr>
              <a:t>の二</a:t>
            </a:r>
            <a:r>
              <a:rPr kumimoji="1" lang="ja-JP" altLang="en-US" sz="4000" b="1" dirty="0">
                <a:latin typeface="游ゴシック" panose="020B0400000000000000" pitchFamily="50" charset="-128"/>
                <a:ea typeface="游ゴシック" panose="020B0400000000000000" pitchFamily="50" charset="-128"/>
              </a:rPr>
              <a:t>義がある！</a:t>
            </a:r>
          </a:p>
        </p:txBody>
      </p:sp>
      <p:sp>
        <p:nvSpPr>
          <p:cNvPr id="5" name="テキスト ボックス 4"/>
          <p:cNvSpPr txBox="1"/>
          <p:nvPr/>
        </p:nvSpPr>
        <p:spPr>
          <a:xfrm>
            <a:off x="487978" y="2739408"/>
            <a:ext cx="1232606" cy="707886"/>
          </a:xfrm>
          <a:prstGeom prst="rect">
            <a:avLst/>
          </a:prstGeom>
          <a:solidFill>
            <a:schemeClr val="bg1"/>
          </a:solidFill>
        </p:spPr>
        <p:txBody>
          <a:bodyPr vert="horz" wrap="square" rtlCol="0">
            <a:spAutoFit/>
          </a:bodyPr>
          <a:lstStyle/>
          <a:p>
            <a:r>
              <a:rPr kumimoji="1" lang="ja-JP" altLang="en-US" sz="4000" b="1" dirty="0">
                <a:solidFill>
                  <a:srgbClr val="0070C0"/>
                </a:solidFill>
                <a:latin typeface="游ゴシック" panose="020B0400000000000000" pitchFamily="50" charset="-128"/>
                <a:ea typeface="游ゴシック" panose="020B0400000000000000" pitchFamily="50" charset="-128"/>
              </a:rPr>
              <a:t>諸行</a:t>
            </a:r>
            <a:endParaRPr kumimoji="1" lang="ja-JP" altLang="en-US" sz="4000" b="1"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2834728" y="2123855"/>
            <a:ext cx="4320480" cy="1938992"/>
          </a:xfrm>
          <a:prstGeom prst="rect">
            <a:avLst/>
          </a:prstGeom>
          <a:solidFill>
            <a:schemeClr val="bg1"/>
          </a:solidFill>
          <a:ln>
            <a:solidFill>
              <a:srgbClr val="0070C0"/>
            </a:solidFill>
          </a:ln>
        </p:spPr>
        <p:txBody>
          <a:bodyPr vert="horz" wrap="square" rtlCol="0">
            <a:spAutoFit/>
          </a:bodyPr>
          <a:lstStyle/>
          <a:p>
            <a:r>
              <a:rPr kumimoji="1" lang="ja-JP" altLang="en-US" sz="4000" b="1" dirty="0">
                <a:solidFill>
                  <a:srgbClr val="0070C0"/>
                </a:solidFill>
                <a:latin typeface="游ゴシック" panose="020B0400000000000000" pitchFamily="50" charset="-128"/>
                <a:ea typeface="游ゴシック" panose="020B0400000000000000" pitchFamily="50" charset="-128"/>
              </a:rPr>
              <a:t>修し難いので誰もができるわけではない</a:t>
            </a:r>
          </a:p>
        </p:txBody>
      </p:sp>
      <p:sp>
        <p:nvSpPr>
          <p:cNvPr id="7" name="テキスト ボックス 6"/>
          <p:cNvSpPr txBox="1"/>
          <p:nvPr/>
        </p:nvSpPr>
        <p:spPr>
          <a:xfrm>
            <a:off x="7238231" y="2739408"/>
            <a:ext cx="608900" cy="707886"/>
          </a:xfrm>
          <a:prstGeom prst="rect">
            <a:avLst/>
          </a:prstGeom>
          <a:no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a:t>
            </a:r>
          </a:p>
        </p:txBody>
      </p:sp>
      <p:sp>
        <p:nvSpPr>
          <p:cNvPr id="8" name="テキスト ボックス 7"/>
          <p:cNvSpPr txBox="1"/>
          <p:nvPr/>
        </p:nvSpPr>
        <p:spPr>
          <a:xfrm>
            <a:off x="7812360" y="2431631"/>
            <a:ext cx="1170130" cy="1323439"/>
          </a:xfrm>
          <a:prstGeom prst="rect">
            <a:avLst/>
          </a:prstGeom>
          <a:solidFill>
            <a:schemeClr val="bg2"/>
          </a:solidFill>
        </p:spPr>
        <p:txBody>
          <a:bodyPr vert="horz" wrap="square" rtlCol="0">
            <a:spAutoFit/>
          </a:bodyPr>
          <a:lstStyle/>
          <a:p>
            <a:r>
              <a:rPr kumimoji="1" lang="ja-JP" altLang="en-US" sz="8000" b="1" dirty="0">
                <a:solidFill>
                  <a:srgbClr val="0070C0"/>
                </a:solidFill>
                <a:latin typeface="游ゴシック" panose="020B0400000000000000" pitchFamily="50" charset="-128"/>
                <a:ea typeface="游ゴシック" panose="020B0400000000000000" pitchFamily="50" charset="-128"/>
              </a:rPr>
              <a:t>難</a:t>
            </a:r>
            <a:endParaRPr kumimoji="1" lang="ja-JP" altLang="en-US" sz="8000" b="1" dirty="0">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487979" y="5108912"/>
            <a:ext cx="1232605" cy="707886"/>
          </a:xfrm>
          <a:prstGeom prst="rect">
            <a:avLst/>
          </a:prstGeom>
          <a:solidFill>
            <a:schemeClr val="bg1"/>
          </a:solidFill>
        </p:spPr>
        <p:txBody>
          <a:bodyPr vert="horz" wrap="square" rtlCol="0">
            <a:spAutoFit/>
          </a:bodyPr>
          <a:lstStyle/>
          <a:p>
            <a:r>
              <a:rPr kumimoji="1" lang="ja-JP" altLang="en-US" sz="4000" b="1" dirty="0">
                <a:solidFill>
                  <a:srgbClr val="FF0000"/>
                </a:solidFill>
                <a:latin typeface="游ゴシック" panose="020B0400000000000000" pitchFamily="50" charset="-128"/>
                <a:ea typeface="游ゴシック" panose="020B0400000000000000" pitchFamily="50" charset="-128"/>
              </a:rPr>
              <a:t>念仏</a:t>
            </a:r>
            <a:endParaRPr kumimoji="1" lang="ja-JP" altLang="en-US" sz="4000" b="1" dirty="0">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2845828" y="4801137"/>
            <a:ext cx="4320480" cy="1323439"/>
          </a:xfrm>
          <a:prstGeom prst="rect">
            <a:avLst/>
          </a:prstGeom>
          <a:solidFill>
            <a:schemeClr val="bg1"/>
          </a:solidFill>
          <a:ln>
            <a:solidFill>
              <a:srgbClr val="FF0000"/>
            </a:solidFill>
          </a:ln>
        </p:spPr>
        <p:txBody>
          <a:bodyPr vert="horz" wrap="square" rtlCol="0">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修し易いので誰でもできる</a:t>
            </a:r>
            <a:endParaRPr kumimoji="1" lang="ja-JP" altLang="en-US" sz="4000" b="1" dirty="0">
              <a:solidFill>
                <a:srgbClr val="FF0000"/>
              </a:solidFill>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7203460" y="5108914"/>
            <a:ext cx="608900" cy="707886"/>
          </a:xfrm>
          <a:prstGeom prst="rect">
            <a:avLst/>
          </a:prstGeom>
          <a:noFill/>
        </p:spPr>
        <p:txBody>
          <a:bodyPr wrap="square" rtlCol="0">
            <a:spAutoFit/>
          </a:bodyPr>
          <a:lstStyle/>
          <a:p>
            <a:r>
              <a:rPr kumimoji="1" lang="ja-JP" altLang="en-US" sz="4000" b="1" dirty="0">
                <a:latin typeface="游ゴシック" panose="020B0400000000000000" pitchFamily="50" charset="-128"/>
                <a:ea typeface="游ゴシック" panose="020B0400000000000000" pitchFamily="50" charset="-128"/>
              </a:rPr>
              <a:t>→</a:t>
            </a:r>
          </a:p>
        </p:txBody>
      </p:sp>
      <p:sp>
        <p:nvSpPr>
          <p:cNvPr id="12" name="テキスト ボックス 11"/>
          <p:cNvSpPr txBox="1"/>
          <p:nvPr/>
        </p:nvSpPr>
        <p:spPr>
          <a:xfrm>
            <a:off x="7812360" y="4801136"/>
            <a:ext cx="1170130" cy="1323439"/>
          </a:xfrm>
          <a:prstGeom prst="rect">
            <a:avLst/>
          </a:prstGeom>
          <a:solidFill>
            <a:srgbClr val="FFFF00"/>
          </a:solidFill>
        </p:spPr>
        <p:txBody>
          <a:bodyPr vert="horz" wrap="square" rtlCol="0">
            <a:spAutoFit/>
          </a:bodyPr>
          <a:lstStyle/>
          <a:p>
            <a:r>
              <a:rPr lang="ja-JP" altLang="en-US" sz="8000" b="1" dirty="0">
                <a:solidFill>
                  <a:srgbClr val="FF0000"/>
                </a:solidFill>
                <a:latin typeface="游ゴシック" panose="020B0400000000000000" pitchFamily="50" charset="-128"/>
                <a:ea typeface="游ゴシック" panose="020B0400000000000000" pitchFamily="50" charset="-128"/>
              </a:rPr>
              <a:t>易</a:t>
            </a:r>
            <a:endParaRPr kumimoji="1" lang="ja-JP" altLang="en-US" sz="8000" b="1" dirty="0">
              <a:solidFill>
                <a:srgbClr val="FF0000"/>
              </a:solidFill>
              <a:latin typeface="游ゴシック" panose="020B0400000000000000" pitchFamily="50" charset="-128"/>
              <a:ea typeface="游ゴシック" panose="020B0400000000000000" pitchFamily="50" charset="-128"/>
            </a:endParaRPr>
          </a:p>
        </p:txBody>
      </p:sp>
      <p:sp>
        <p:nvSpPr>
          <p:cNvPr id="13" name="角丸四角形 12"/>
          <p:cNvSpPr/>
          <p:nvPr/>
        </p:nvSpPr>
        <p:spPr>
          <a:xfrm>
            <a:off x="431540" y="194400"/>
            <a:ext cx="8415934" cy="634910"/>
          </a:xfrm>
          <a:prstGeom prst="roundRect">
            <a:avLst/>
          </a:prstGeom>
          <a:solidFill>
            <a:schemeClr val="accent6">
              <a:lumMod val="60000"/>
              <a:lumOff val="40000"/>
            </a:schemeClr>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4000" b="1" dirty="0">
                <a:solidFill>
                  <a:schemeClr val="tx1"/>
                </a:solidFill>
                <a:latin typeface="游ゴシック" panose="020B0400000000000000" pitchFamily="50" charset="-128"/>
                <a:ea typeface="游ゴシック" panose="020B0400000000000000" pitchFamily="50" charset="-128"/>
              </a:rPr>
              <a:t>諸行と称名念仏</a:t>
            </a:r>
            <a:r>
              <a:rPr lang="ja-JP" altLang="en-US" sz="4000" b="1" dirty="0">
                <a:solidFill>
                  <a:schemeClr val="tx1"/>
                </a:solidFill>
                <a:latin typeface="游ゴシック" panose="020B0400000000000000" pitchFamily="50" charset="-128"/>
                <a:ea typeface="游ゴシック" panose="020B0400000000000000" pitchFamily="50" charset="-128"/>
              </a:rPr>
              <a:t>を対比すると</a:t>
            </a:r>
            <a:r>
              <a:rPr kumimoji="1" lang="ja-JP" altLang="en-US" sz="4000" b="1" dirty="0">
                <a:solidFill>
                  <a:schemeClr val="tx1"/>
                </a:solidFill>
                <a:latin typeface="游ゴシック" panose="020B0400000000000000" pitchFamily="50" charset="-128"/>
                <a:ea typeface="游ゴシック" panose="020B0400000000000000" pitchFamily="50" charset="-128"/>
              </a:rPr>
              <a:t>・・・</a:t>
            </a:r>
          </a:p>
        </p:txBody>
      </p:sp>
      <p:sp>
        <p:nvSpPr>
          <p:cNvPr id="2" name="円/楕円 1"/>
          <p:cNvSpPr/>
          <p:nvPr/>
        </p:nvSpPr>
        <p:spPr>
          <a:xfrm>
            <a:off x="2910943" y="992633"/>
            <a:ext cx="1215135" cy="9001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551FBFB7-9088-4BD3-8895-7897271677DB}"/>
              </a:ext>
            </a:extLst>
          </p:cNvPr>
          <p:cNvSpPr txBox="1"/>
          <p:nvPr/>
        </p:nvSpPr>
        <p:spPr>
          <a:xfrm>
            <a:off x="1889667" y="2800962"/>
            <a:ext cx="810091" cy="584775"/>
          </a:xfrm>
          <a:prstGeom prst="rect">
            <a:avLst/>
          </a:prstGeom>
          <a:noFill/>
        </p:spPr>
        <p:txBody>
          <a:bodyPr wrap="square" rtlCol="0">
            <a:spAutoFit/>
          </a:bodyPr>
          <a:lstStyle/>
          <a:p>
            <a:r>
              <a:rPr kumimoji="1" lang="en-US" altLang="ja-JP" sz="3200" b="1" dirty="0">
                <a:latin typeface="游ゴシック" panose="020B0400000000000000" pitchFamily="50" charset="-128"/>
                <a:ea typeface="游ゴシック" panose="020B0400000000000000" pitchFamily="50" charset="-128"/>
              </a:rPr>
              <a:t>…</a:t>
            </a:r>
            <a:endParaRPr kumimoji="1" lang="ja-JP" altLang="en-US" sz="3200" b="1"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5C493D12-C7F7-4CFE-ADF3-855543ACC0BF}"/>
              </a:ext>
            </a:extLst>
          </p:cNvPr>
          <p:cNvSpPr txBox="1"/>
          <p:nvPr/>
        </p:nvSpPr>
        <p:spPr>
          <a:xfrm>
            <a:off x="1889667" y="5170467"/>
            <a:ext cx="810091" cy="584775"/>
          </a:xfrm>
          <a:prstGeom prst="rect">
            <a:avLst/>
          </a:prstGeom>
          <a:noFill/>
        </p:spPr>
        <p:txBody>
          <a:bodyPr wrap="square" rtlCol="0">
            <a:spAutoFit/>
          </a:bodyPr>
          <a:lstStyle/>
          <a:p>
            <a:r>
              <a:rPr kumimoji="1" lang="en-US" altLang="ja-JP" sz="3200" b="1" dirty="0">
                <a:latin typeface="游ゴシック" panose="020B0400000000000000" pitchFamily="50" charset="-128"/>
                <a:ea typeface="游ゴシック" panose="020B0400000000000000" pitchFamily="50" charset="-128"/>
              </a:rPr>
              <a:t>…</a:t>
            </a:r>
            <a:endParaRPr kumimoji="1" lang="ja-JP" altLang="en-US" sz="32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211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randombar(horizontal)">
                                      <p:cBhvr>
                                        <p:cTn id="53" dur="500"/>
                                        <p:tgtEl>
                                          <p:spTgt spid="1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9" grpId="0" animBg="1"/>
      <p:bldP spid="10" grpId="0" animBg="1"/>
      <p:bldP spid="11" grpId="0"/>
      <p:bldP spid="12" grpId="0" animBg="1"/>
      <p:bldP spid="13" grpId="0" animBg="1"/>
      <p:bldP spid="2" grpId="0" animBg="1"/>
      <p:bldP spid="14" grpId="0"/>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テキスト ボックス 12"/>
          <p:cNvSpPr txBox="1"/>
          <p:nvPr/>
        </p:nvSpPr>
        <p:spPr>
          <a:xfrm>
            <a:off x="71500" y="4854531"/>
            <a:ext cx="8955995" cy="1323439"/>
          </a:xfrm>
          <a:prstGeom prst="rect">
            <a:avLst/>
          </a:prstGeom>
          <a:solidFill>
            <a:srgbClr val="FFFF00"/>
          </a:solidFill>
          <a:ln w="38100">
            <a:solidFill>
              <a:schemeClr val="tx1"/>
            </a:solidFill>
          </a:ln>
        </p:spPr>
        <p:txBody>
          <a:bodyPr wrap="square" rtlCol="0">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あらゆるものを救うため、第十八願で称名念仏を誓われた！</a:t>
            </a:r>
            <a:endParaRPr lang="en-US" altLang="ja-JP" sz="4000" b="1" dirty="0">
              <a:solidFill>
                <a:srgbClr val="FF0000"/>
              </a:solidFill>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65082" y="4869160"/>
            <a:ext cx="8955995" cy="1754326"/>
          </a:xfrm>
          <a:prstGeom prst="rect">
            <a:avLst/>
          </a:prstGeom>
          <a:solidFill>
            <a:schemeClr val="accent6">
              <a:lumMod val="50000"/>
            </a:schemeClr>
          </a:solidFill>
          <a:ln w="38100">
            <a:solidFill>
              <a:schemeClr val="tx1"/>
            </a:solidFill>
          </a:ln>
        </p:spPr>
        <p:txBody>
          <a:bodyPr wrap="square" rtlCol="0">
            <a:spAutoFit/>
          </a:bodyPr>
          <a:lstStyle/>
          <a:p>
            <a:r>
              <a:rPr kumimoji="1" lang="ja-JP" altLang="en-US" sz="3600" b="1" dirty="0">
                <a:solidFill>
                  <a:schemeClr val="bg1"/>
                </a:solidFill>
                <a:latin typeface="游ゴシック" panose="020B0400000000000000" pitchFamily="50" charset="-128"/>
                <a:ea typeface="游ゴシック" panose="020B0400000000000000" pitchFamily="50" charset="-128"/>
              </a:rPr>
              <a:t>勝れた功徳が込められた行でありながら、いつでも・どこでも・どんな時でも、簡単に修することができる。</a:t>
            </a:r>
          </a:p>
        </p:txBody>
      </p:sp>
      <p:sp>
        <p:nvSpPr>
          <p:cNvPr id="4" name="テキスト ボックス 3"/>
          <p:cNvSpPr txBox="1"/>
          <p:nvPr/>
        </p:nvSpPr>
        <p:spPr>
          <a:xfrm>
            <a:off x="2383361" y="1329961"/>
            <a:ext cx="6211271" cy="1200329"/>
          </a:xfrm>
          <a:prstGeom prst="rect">
            <a:avLst/>
          </a:prstGeom>
          <a:solidFill>
            <a:srgbClr val="FFFF00"/>
          </a:solidFill>
          <a:ln>
            <a:solidFill>
              <a:srgbClr val="002060"/>
            </a:solidFill>
          </a:ln>
        </p:spPr>
        <p:txBody>
          <a:bodyPr vert="horz" wrap="square" rtlCol="0">
            <a:spAutoFit/>
          </a:bodyPr>
          <a:lstStyle/>
          <a:p>
            <a:r>
              <a:rPr kumimoji="1" lang="ja-JP" altLang="en-US" sz="3600" b="1" dirty="0">
                <a:solidFill>
                  <a:srgbClr val="002060"/>
                </a:solidFill>
                <a:latin typeface="游ゴシック" panose="020B0400000000000000" pitchFamily="50" charset="-128"/>
                <a:ea typeface="游ゴシック" panose="020B0400000000000000" pitchFamily="50" charset="-128"/>
              </a:rPr>
              <a:t>阿弥陀仏の修行の勝れた功徳が込められている</a:t>
            </a:r>
          </a:p>
        </p:txBody>
      </p:sp>
      <p:sp>
        <p:nvSpPr>
          <p:cNvPr id="5" name="テキスト ボックス 4"/>
          <p:cNvSpPr txBox="1"/>
          <p:nvPr/>
        </p:nvSpPr>
        <p:spPr>
          <a:xfrm>
            <a:off x="611560" y="233645"/>
            <a:ext cx="7875876" cy="707886"/>
          </a:xfrm>
          <a:prstGeom prst="rect">
            <a:avLst/>
          </a:prstGeom>
          <a:solidFill>
            <a:schemeClr val="accent6">
              <a:lumMod val="20000"/>
              <a:lumOff val="80000"/>
            </a:schemeClr>
          </a:solidFill>
          <a:ln w="38100">
            <a:solidFill>
              <a:schemeClr val="tx1"/>
            </a:solidFill>
          </a:ln>
        </p:spPr>
        <p:txBody>
          <a:bodyPr vert="horz" wrap="square" rtlCol="0">
            <a:spAutoFit/>
          </a:bodyPr>
          <a:lstStyle/>
          <a:p>
            <a:r>
              <a:rPr lang="ja-JP" altLang="en-US" sz="4000" b="1" dirty="0">
                <a:latin typeface="游ゴシック" panose="020B0400000000000000" pitchFamily="50" charset="-128"/>
                <a:ea typeface="游ゴシック" panose="020B0400000000000000" pitchFamily="50" charset="-128"/>
              </a:rPr>
              <a:t>称名念仏は</a:t>
            </a:r>
            <a:r>
              <a:rPr kumimoji="1" lang="ja-JP" altLang="en-US" sz="4000" b="1" dirty="0">
                <a:solidFill>
                  <a:srgbClr val="FF0000"/>
                </a:solidFill>
                <a:latin typeface="游ゴシック" panose="020B0400000000000000" pitchFamily="50" charset="-128"/>
                <a:ea typeface="游ゴシック" panose="020B0400000000000000" pitchFamily="50" charset="-128"/>
              </a:rPr>
              <a:t>勝易の二徳</a:t>
            </a:r>
            <a:r>
              <a:rPr kumimoji="1" lang="ja-JP" altLang="en-US" sz="4000" b="1" dirty="0">
                <a:latin typeface="游ゴシック" panose="020B0400000000000000" pitchFamily="50" charset="-128"/>
                <a:ea typeface="游ゴシック" panose="020B0400000000000000" pitchFamily="50" charset="-128"/>
              </a:rPr>
              <a:t>を具える！</a:t>
            </a:r>
          </a:p>
        </p:txBody>
      </p:sp>
      <p:sp>
        <p:nvSpPr>
          <p:cNvPr id="6" name="テキスト ボックス 5"/>
          <p:cNvSpPr txBox="1"/>
          <p:nvPr/>
        </p:nvSpPr>
        <p:spPr>
          <a:xfrm>
            <a:off x="2384953" y="2764763"/>
            <a:ext cx="6209679" cy="646331"/>
          </a:xfrm>
          <a:prstGeom prst="rect">
            <a:avLst/>
          </a:prstGeom>
          <a:solidFill>
            <a:srgbClr val="FFFF00"/>
          </a:solidFill>
          <a:ln>
            <a:solidFill>
              <a:srgbClr val="002060"/>
            </a:solidFill>
          </a:ln>
        </p:spPr>
        <p:txBody>
          <a:bodyPr vert="horz" wrap="square" rtlCol="0">
            <a:spAutoFit/>
          </a:bodyPr>
          <a:lstStyle/>
          <a:p>
            <a:r>
              <a:rPr kumimoji="1" lang="ja-JP" altLang="en-US" sz="3600" b="1" dirty="0">
                <a:solidFill>
                  <a:srgbClr val="002060"/>
                </a:solidFill>
                <a:latin typeface="游ゴシック" panose="020B0400000000000000" pitchFamily="50" charset="-128"/>
                <a:ea typeface="游ゴシック" panose="020B0400000000000000" pitchFamily="50" charset="-128"/>
              </a:rPr>
              <a:t>口に称えることは容易である</a:t>
            </a:r>
          </a:p>
        </p:txBody>
      </p:sp>
      <p:sp>
        <p:nvSpPr>
          <p:cNvPr id="8" name="テキスト ボックス 7"/>
          <p:cNvSpPr txBox="1"/>
          <p:nvPr/>
        </p:nvSpPr>
        <p:spPr>
          <a:xfrm>
            <a:off x="206515" y="1606958"/>
            <a:ext cx="1170130" cy="646331"/>
          </a:xfrm>
          <a:prstGeom prst="rect">
            <a:avLst/>
          </a:prstGeom>
          <a:solidFill>
            <a:srgbClr val="FFFF00"/>
          </a:solidFill>
        </p:spPr>
        <p:txBody>
          <a:bodyPr vert="horz" wrap="square" rtlCol="0">
            <a:spAutoFit/>
          </a:bodyPr>
          <a:lstStyle/>
          <a:p>
            <a:r>
              <a:rPr lang="ja-JP" altLang="en-US" sz="3600" b="1" dirty="0">
                <a:solidFill>
                  <a:srgbClr val="FF0000"/>
                </a:solidFill>
                <a:latin typeface="游ゴシック" panose="020B0400000000000000" pitchFamily="50" charset="-128"/>
                <a:ea typeface="游ゴシック" panose="020B0400000000000000" pitchFamily="50" charset="-128"/>
              </a:rPr>
              <a:t>勝徳</a:t>
            </a:r>
            <a:endParaRPr kumimoji="1" lang="ja-JP" altLang="en-US" sz="3600" b="1" dirty="0">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206515" y="2777128"/>
            <a:ext cx="1170130" cy="646331"/>
          </a:xfrm>
          <a:prstGeom prst="rect">
            <a:avLst/>
          </a:prstGeom>
          <a:solidFill>
            <a:srgbClr val="FFFF00"/>
          </a:solidFill>
        </p:spPr>
        <p:txBody>
          <a:bodyPr vert="horz" wrap="square" rtlCol="0">
            <a:spAutoFit/>
          </a:bodyPr>
          <a:lstStyle/>
          <a:p>
            <a:r>
              <a:rPr lang="ja-JP" altLang="en-US" sz="3600" b="1" dirty="0">
                <a:solidFill>
                  <a:srgbClr val="FF0000"/>
                </a:solidFill>
                <a:latin typeface="游ゴシック" panose="020B0400000000000000" pitchFamily="50" charset="-128"/>
                <a:ea typeface="游ゴシック" panose="020B0400000000000000" pitchFamily="50" charset="-128"/>
              </a:rPr>
              <a:t>易徳</a:t>
            </a:r>
            <a:endParaRPr kumimoji="1" lang="ja-JP" altLang="en-US" sz="3600" b="1" dirty="0">
              <a:latin typeface="游ゴシック" panose="020B0400000000000000" pitchFamily="50" charset="-128"/>
              <a:ea typeface="游ゴシック" panose="020B0400000000000000" pitchFamily="50" charset="-128"/>
            </a:endParaRPr>
          </a:p>
        </p:txBody>
      </p:sp>
      <p:sp>
        <p:nvSpPr>
          <p:cNvPr id="11" name="下矢印 10"/>
          <p:cNvSpPr/>
          <p:nvPr/>
        </p:nvSpPr>
        <p:spPr>
          <a:xfrm>
            <a:off x="3784413" y="3519010"/>
            <a:ext cx="1530170" cy="126433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2" name="テキスト ボックス 1"/>
          <p:cNvSpPr txBox="1"/>
          <p:nvPr/>
        </p:nvSpPr>
        <p:spPr>
          <a:xfrm>
            <a:off x="1466654" y="1637737"/>
            <a:ext cx="810091" cy="584775"/>
          </a:xfrm>
          <a:prstGeom prst="rect">
            <a:avLst/>
          </a:prstGeom>
          <a:noFill/>
        </p:spPr>
        <p:txBody>
          <a:bodyPr wrap="square" rtlCol="0">
            <a:spAutoFit/>
          </a:bodyPr>
          <a:lstStyle/>
          <a:p>
            <a:r>
              <a:rPr lang="en-US" altLang="ja-JP" sz="3200" b="1" dirty="0">
                <a:solidFill>
                  <a:srgbClr val="FF0000"/>
                </a:solidFill>
                <a:latin typeface="游ゴシック" panose="020B0400000000000000" pitchFamily="50" charset="-128"/>
                <a:ea typeface="游ゴシック" panose="020B0400000000000000" pitchFamily="50" charset="-128"/>
              </a:rPr>
              <a:t>…</a:t>
            </a:r>
            <a:endParaRPr kumimoji="1" lang="ja-JP" altLang="en-US" sz="3200" b="1" dirty="0">
              <a:solidFill>
                <a:srgbClr val="FF0000"/>
              </a:solidFill>
              <a:latin typeface="游ゴシック" panose="020B0400000000000000" pitchFamily="50" charset="-128"/>
              <a:ea typeface="游ゴシック" panose="020B0400000000000000" pitchFamily="50" charset="-128"/>
            </a:endParaRPr>
          </a:p>
        </p:txBody>
      </p:sp>
      <p:sp>
        <p:nvSpPr>
          <p:cNvPr id="12" name="テキスト ボックス 11"/>
          <p:cNvSpPr txBox="1"/>
          <p:nvPr/>
        </p:nvSpPr>
        <p:spPr>
          <a:xfrm>
            <a:off x="1466654" y="2795540"/>
            <a:ext cx="810091" cy="584775"/>
          </a:xfrm>
          <a:prstGeom prst="rect">
            <a:avLst/>
          </a:prstGeom>
          <a:noFill/>
        </p:spPr>
        <p:txBody>
          <a:bodyPr wrap="square" rtlCol="0">
            <a:spAutoFit/>
          </a:bodyPr>
          <a:lstStyle/>
          <a:p>
            <a:r>
              <a:rPr lang="en-US" altLang="ja-JP" sz="3200" b="1" dirty="0">
                <a:solidFill>
                  <a:srgbClr val="FF0000"/>
                </a:solidFill>
                <a:latin typeface="游ゴシック" panose="020B0400000000000000" pitchFamily="50" charset="-128"/>
                <a:ea typeface="游ゴシック" panose="020B0400000000000000" pitchFamily="50" charset="-128"/>
              </a:rPr>
              <a:t>…</a:t>
            </a:r>
            <a:endParaRPr kumimoji="1" lang="ja-JP" altLang="en-US" sz="3200" b="1"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7714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0" grpId="1" animBg="1"/>
      <p:bldP spid="4" grpId="0" animBg="1"/>
      <p:bldP spid="5" grpId="0" animBg="1"/>
      <p:bldP spid="6" grpId="0" animBg="1"/>
      <p:bldP spid="8" grpId="0" animBg="1"/>
      <p:bldP spid="9" grpId="0" animBg="1"/>
      <p:bldP spid="11" grpId="0" animBg="1"/>
      <p:bldP spid="2"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377C5CD-CEB0-4028-BA3F-28EFBF806D15}"/>
              </a:ext>
            </a:extLst>
          </p:cNvPr>
          <p:cNvSpPr txBox="1"/>
          <p:nvPr/>
        </p:nvSpPr>
        <p:spPr>
          <a:xfrm>
            <a:off x="3323" y="3013501"/>
            <a:ext cx="9144000" cy="830997"/>
          </a:xfrm>
          <a:prstGeom prst="rect">
            <a:avLst/>
          </a:prstGeom>
          <a:noFill/>
        </p:spPr>
        <p:txBody>
          <a:bodyPr wrap="square" rtlCol="0">
            <a:spAutoFit/>
          </a:bodyPr>
          <a:lstStyle/>
          <a:p>
            <a:pPr algn="ctr"/>
            <a:r>
              <a:rPr lang="ja-JP" altLang="en-US" sz="4800" b="1" dirty="0">
                <a:latin typeface="游ゴシック" panose="020B0400000000000000" pitchFamily="50" charset="-128"/>
                <a:ea typeface="游ゴシック" panose="020B0400000000000000" pitchFamily="50" charset="-128"/>
              </a:rPr>
              <a:t>③信と疑との分岐</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3899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3034465" y="265922"/>
            <a:ext cx="1485640" cy="830997"/>
          </a:xfrm>
          <a:prstGeom prst="rect">
            <a:avLst/>
          </a:prstGeom>
          <a:solidFill>
            <a:schemeClr val="bg1"/>
          </a:solidFill>
        </p:spPr>
        <p:txBody>
          <a:bodyPr wrap="square" rtlCol="0">
            <a:spAutoFit/>
          </a:bodyPr>
          <a:lstStyle/>
          <a:p>
            <a:r>
              <a:rPr kumimoji="1" lang="en-US" altLang="ja-JP" sz="4800" b="1" dirty="0">
                <a:latin typeface="游ゴシック" panose="020B0400000000000000" pitchFamily="50" charset="-128"/>
                <a:ea typeface="游ゴシック" panose="020B0400000000000000" pitchFamily="50" charset="-128"/>
              </a:rPr>
              <a:t>114</a:t>
            </a:r>
            <a:endParaRPr kumimoji="1" lang="ja-JP" altLang="en-US" sz="4800" b="1"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7949411" y="216213"/>
            <a:ext cx="1327170" cy="830997"/>
          </a:xfrm>
          <a:prstGeom prst="rect">
            <a:avLst/>
          </a:prstGeom>
          <a:solidFill>
            <a:schemeClr val="bg1"/>
          </a:solidFill>
        </p:spPr>
        <p:txBody>
          <a:bodyPr wrap="square" rtlCol="0">
            <a:spAutoFit/>
          </a:bodyPr>
          <a:lstStyle/>
          <a:p>
            <a:r>
              <a:rPr kumimoji="1" lang="en-US" altLang="ja-JP" sz="4800" b="1" dirty="0">
                <a:latin typeface="游ゴシック" panose="020B0400000000000000" pitchFamily="50" charset="-128"/>
                <a:ea typeface="游ゴシック" panose="020B0400000000000000" pitchFamily="50" charset="-128"/>
              </a:rPr>
              <a:t>113</a:t>
            </a:r>
            <a:endParaRPr kumimoji="1" lang="ja-JP" altLang="en-US" sz="4800" b="1" dirty="0">
              <a:latin typeface="游ゴシック" panose="020B0400000000000000" pitchFamily="50" charset="-128"/>
              <a:ea typeface="游ゴシック" panose="020B0400000000000000" pitchFamily="50" charset="-128"/>
            </a:endParaRPr>
          </a:p>
        </p:txBody>
      </p:sp>
      <p:sp>
        <p:nvSpPr>
          <p:cNvPr id="13" name="テキスト ボックス 12"/>
          <p:cNvSpPr txBox="1"/>
          <p:nvPr/>
        </p:nvSpPr>
        <p:spPr>
          <a:xfrm>
            <a:off x="3231883" y="1164795"/>
            <a:ext cx="923330" cy="4447742"/>
          </a:xfrm>
          <a:prstGeom prst="rect">
            <a:avLst/>
          </a:prstGeom>
          <a:solidFill>
            <a:schemeClr val="bg1"/>
          </a:solidFill>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決以疑情為所止</a:t>
            </a:r>
            <a:endParaRPr kumimoji="1" lang="ja-JP" altLang="en-US" sz="4800" b="1" dirty="0">
              <a:latin typeface="游ゴシック" panose="020B0400000000000000" pitchFamily="50" charset="-128"/>
              <a:ea typeface="游ゴシック" panose="020B0400000000000000" pitchFamily="50" charset="-128"/>
            </a:endParaRPr>
          </a:p>
        </p:txBody>
      </p:sp>
      <p:sp>
        <p:nvSpPr>
          <p:cNvPr id="21" name="テキスト ボックス 20"/>
          <p:cNvSpPr txBox="1"/>
          <p:nvPr/>
        </p:nvSpPr>
        <p:spPr>
          <a:xfrm>
            <a:off x="8118015" y="1164795"/>
            <a:ext cx="923330" cy="4412912"/>
          </a:xfrm>
          <a:prstGeom prst="rect">
            <a:avLst/>
          </a:prstGeom>
          <a:solidFill>
            <a:schemeClr val="bg1"/>
          </a:solidFill>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還来生死輪転家</a:t>
            </a:r>
            <a:endParaRPr kumimoji="1" lang="ja-JP" altLang="en-US" sz="4800" b="1" dirty="0">
              <a:latin typeface="游ゴシック" panose="020B0400000000000000" pitchFamily="50" charset="-128"/>
              <a:ea typeface="游ゴシック" panose="020B0400000000000000" pitchFamily="50" charset="-128"/>
            </a:endParaRPr>
          </a:p>
        </p:txBody>
      </p:sp>
      <p:sp>
        <p:nvSpPr>
          <p:cNvPr id="22" name="正方形/長方形 21"/>
          <p:cNvSpPr/>
          <p:nvPr/>
        </p:nvSpPr>
        <p:spPr>
          <a:xfrm>
            <a:off x="5918086" y="98628"/>
            <a:ext cx="2031325" cy="6686733"/>
          </a:xfrm>
          <a:prstGeom prst="rect">
            <a:avLst/>
          </a:prstGeom>
          <a:solidFill>
            <a:schemeClr val="bg1"/>
          </a:solidFill>
          <a:ln w="3810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・生死輪転</a:t>
            </a:r>
            <a:r>
              <a:rPr lang="en-US" altLang="ja-JP" sz="4000" b="1" dirty="0">
                <a:solidFill>
                  <a:srgbClr val="FF000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生まれ変わり</a:t>
            </a:r>
            <a:endParaRPr lang="en-US" altLang="ja-JP" sz="4000" b="1" dirty="0">
              <a:latin typeface="游ゴシック" panose="020B0400000000000000" pitchFamily="50" charset="-128"/>
              <a:ea typeface="游ゴシック" panose="020B0400000000000000" pitchFamily="50" charset="-128"/>
            </a:endParaRPr>
          </a:p>
          <a:p>
            <a:r>
              <a:rPr lang="en-US" altLang="ja-JP" sz="4000" b="1" dirty="0">
                <a:latin typeface="游ゴシック" panose="020B0400000000000000" pitchFamily="50" charset="-128"/>
                <a:ea typeface="游ゴシック" panose="020B0400000000000000" pitchFamily="50" charset="-128"/>
              </a:rPr>
              <a:t>   </a:t>
            </a:r>
            <a:r>
              <a:rPr lang="ja-JP" altLang="en-US" sz="4000" b="1" dirty="0">
                <a:latin typeface="游ゴシック" panose="020B0400000000000000" pitchFamily="50" charset="-128"/>
                <a:ea typeface="游ゴシック" panose="020B0400000000000000" pitchFamily="50" charset="-128"/>
              </a:rPr>
              <a:t>　死に変わり</a:t>
            </a: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輪廻</a:t>
            </a:r>
            <a:r>
              <a:rPr lang="en-US" altLang="ja-JP" sz="2800" b="1" dirty="0">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して、</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転々とすること。</a:t>
            </a:r>
          </a:p>
        </p:txBody>
      </p:sp>
      <p:sp>
        <p:nvSpPr>
          <p:cNvPr id="23" name="正方形/長方形 22"/>
          <p:cNvSpPr/>
          <p:nvPr/>
        </p:nvSpPr>
        <p:spPr>
          <a:xfrm>
            <a:off x="4361635" y="98628"/>
            <a:ext cx="1415772" cy="6686733"/>
          </a:xfrm>
          <a:prstGeom prst="rect">
            <a:avLst/>
          </a:prstGeom>
          <a:solidFill>
            <a:schemeClr val="bg1"/>
          </a:solidFill>
          <a:ln w="38100">
            <a:solidFill>
              <a:srgbClr val="002060"/>
            </a:solidFill>
          </a:ln>
        </p:spPr>
        <p:txBody>
          <a:bodyPr vert="eaVert" wrap="square">
            <a:spAutoFit/>
          </a:bodyPr>
          <a:lstStyle/>
          <a:p>
            <a:r>
              <a:rPr lang="ja-JP" altLang="en-US" sz="4000" b="1" dirty="0">
                <a:solidFill>
                  <a:srgbClr val="002060"/>
                </a:solidFill>
                <a:latin typeface="游ゴシック" panose="020B0400000000000000" pitchFamily="50" charset="-128"/>
                <a:ea typeface="游ゴシック" panose="020B0400000000000000" pitchFamily="50" charset="-128"/>
              </a:rPr>
              <a:t>・家</a:t>
            </a:r>
            <a:r>
              <a:rPr lang="en-US" altLang="ja-JP" sz="4000" b="1" dirty="0">
                <a:solidFill>
                  <a:srgbClr val="00206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世界。ここでは迷い</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の世界の意。</a:t>
            </a:r>
          </a:p>
        </p:txBody>
      </p:sp>
      <p:sp>
        <p:nvSpPr>
          <p:cNvPr id="25" name="正方形/長方形 24"/>
          <p:cNvSpPr/>
          <p:nvPr/>
        </p:nvSpPr>
        <p:spPr>
          <a:xfrm>
            <a:off x="8248626" y="2427786"/>
            <a:ext cx="662108" cy="24346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26" name="正方形/長方形 25"/>
          <p:cNvSpPr/>
          <p:nvPr/>
        </p:nvSpPr>
        <p:spPr>
          <a:xfrm>
            <a:off x="8249912" y="4878508"/>
            <a:ext cx="662108" cy="63007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31" name="正方形/長方形 30"/>
          <p:cNvSpPr/>
          <p:nvPr/>
        </p:nvSpPr>
        <p:spPr>
          <a:xfrm>
            <a:off x="3378513" y="2404329"/>
            <a:ext cx="630070" cy="12286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32" name="正方形/長方形 31"/>
          <p:cNvSpPr/>
          <p:nvPr/>
        </p:nvSpPr>
        <p:spPr>
          <a:xfrm>
            <a:off x="2414246" y="3280086"/>
            <a:ext cx="800219" cy="3235674"/>
          </a:xfrm>
          <a:prstGeom prst="rect">
            <a:avLst/>
          </a:prstGeom>
          <a:solidFill>
            <a:schemeClr val="bg1"/>
          </a:solidFill>
          <a:ln w="28575">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本願を疑う心</a:t>
            </a:r>
          </a:p>
        </p:txBody>
      </p:sp>
      <p:cxnSp>
        <p:nvCxnSpPr>
          <p:cNvPr id="7" name="カギ線コネクタ 6"/>
          <p:cNvCxnSpPr>
            <a:cxnSpLocks/>
            <a:endCxn id="32" idx="0"/>
          </p:cNvCxnSpPr>
          <p:nvPr/>
        </p:nvCxnSpPr>
        <p:spPr>
          <a:xfrm rot="10800000" flipV="1">
            <a:off x="2814356" y="2917404"/>
            <a:ext cx="555268" cy="362682"/>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76499" y="178185"/>
            <a:ext cx="2031325" cy="6412120"/>
          </a:xfrm>
          <a:prstGeom prst="rect">
            <a:avLst/>
          </a:prstGeom>
          <a:solidFill>
            <a:srgbClr val="002060"/>
          </a:solidFill>
        </p:spPr>
        <p:txBody>
          <a:bodyPr vert="eaVert"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迷いの世界に輪廻し続けるのは、本願を疑いはからうからである。</a:t>
            </a:r>
            <a:endParaRPr kumimoji="1" lang="ja-JP" altLang="en-US" sz="4000" b="1" dirty="0"/>
          </a:p>
        </p:txBody>
      </p:sp>
    </p:spTree>
    <p:extLst>
      <p:ext uri="{BB962C8B-B14F-4D97-AF65-F5344CB8AC3E}">
        <p14:creationId xmlns:p14="http://schemas.microsoft.com/office/powerpoint/2010/main" val="34081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1100"/>
                                        <p:tgtEl>
                                          <p:spTgt spid="25"/>
                                        </p:tgtEl>
                                      </p:cBhvr>
                                    </p:animEffect>
                                  </p:childTnLst>
                                </p:cTn>
                              </p:par>
                            </p:childTnLst>
                          </p:cTn>
                        </p:par>
                        <p:par>
                          <p:cTn id="13" fill="hold">
                            <p:stCondLst>
                              <p:cond delay="11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xit" presetSubtype="1" fill="hold" grpId="1" nodeType="clickEffect">
                                  <p:stCondLst>
                                    <p:cond delay="0"/>
                                  </p:stCondLst>
                                  <p:childTnLst>
                                    <p:animEffect transition="out" filter="wheel(1)">
                                      <p:cBhvr>
                                        <p:cTn id="20" dur="1000"/>
                                        <p:tgtEl>
                                          <p:spTgt spid="25"/>
                                        </p:tgtEl>
                                      </p:cBhvr>
                                    </p:animEffect>
                                    <p:set>
                                      <p:cBhvr>
                                        <p:cTn id="21" dur="1" fill="hold">
                                          <p:stCondLst>
                                            <p:cond delay="999"/>
                                          </p:stCondLst>
                                        </p:cTn>
                                        <p:tgtEl>
                                          <p:spTgt spid="25"/>
                                        </p:tgtEl>
                                        <p:attrNameLst>
                                          <p:attrName>style.visibility</p:attrName>
                                        </p:attrNameLst>
                                      </p:cBhvr>
                                      <p:to>
                                        <p:strVal val="hidden"/>
                                      </p:to>
                                    </p:set>
                                  </p:childTnLst>
                                </p:cTn>
                              </p:par>
                              <p:par>
                                <p:cTn id="22" presetID="21" presetClass="entr" presetSubtype="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1100"/>
                                        <p:tgtEl>
                                          <p:spTgt spid="26"/>
                                        </p:tgtEl>
                                      </p:cBhvr>
                                    </p:animEffect>
                                  </p:childTnLst>
                                </p:cTn>
                              </p:par>
                            </p:childTnLst>
                          </p:cTn>
                        </p:par>
                        <p:par>
                          <p:cTn id="25" fill="hold">
                            <p:stCondLst>
                              <p:cond delay="11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21" presetClass="exit" presetSubtype="1" fill="hold" grpId="1" nodeType="withEffect">
                                  <p:stCondLst>
                                    <p:cond delay="0"/>
                                  </p:stCondLst>
                                  <p:childTnLst>
                                    <p:animEffect transition="out" filter="wheel(1)">
                                      <p:cBhvr>
                                        <p:cTn id="38" dur="1000"/>
                                        <p:tgtEl>
                                          <p:spTgt spid="26"/>
                                        </p:tgtEl>
                                      </p:cBhvr>
                                    </p:animEffect>
                                    <p:set>
                                      <p:cBhvr>
                                        <p:cTn id="39" dur="1" fill="hold">
                                          <p:stCondLst>
                                            <p:cond delay="999"/>
                                          </p:stCondLst>
                                        </p:cTn>
                                        <p:tgtEl>
                                          <p:spTgt spid="2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heel(1)">
                                      <p:cBhvr>
                                        <p:cTn id="44" dur="1100"/>
                                        <p:tgtEl>
                                          <p:spTgt spid="31"/>
                                        </p:tgtEl>
                                      </p:cBhvr>
                                    </p:animEffect>
                                  </p:childTnLst>
                                </p:cTn>
                              </p:par>
                            </p:childTnLst>
                          </p:cTn>
                        </p:par>
                        <p:par>
                          <p:cTn id="45" fill="hold">
                            <p:stCondLst>
                              <p:cond delay="1100"/>
                            </p:stCondLst>
                            <p:childTnLst>
                              <p:par>
                                <p:cTn id="46" presetID="22" presetClass="entr" presetSubtype="2"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right)">
                                      <p:cBhvr>
                                        <p:cTn id="48" dur="500"/>
                                        <p:tgtEl>
                                          <p:spTgt spid="7"/>
                                        </p:tgtEl>
                                      </p:cBhvr>
                                    </p:animEffect>
                                  </p:childTnLst>
                                </p:cTn>
                              </p:par>
                            </p:childTnLst>
                          </p:cTn>
                        </p:par>
                        <p:par>
                          <p:cTn id="49" fill="hold">
                            <p:stCondLst>
                              <p:cond delay="1600"/>
                            </p:stCondLst>
                            <p:childTnLst>
                              <p:par>
                                <p:cTn id="50" presetID="10"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22" grpId="0" animBg="1"/>
      <p:bldP spid="23" grpId="0" animBg="1"/>
      <p:bldP spid="25" grpId="0" animBg="1"/>
      <p:bldP spid="25" grpId="1" animBg="1"/>
      <p:bldP spid="26" grpId="0" animBg="1"/>
      <p:bldP spid="26" grpId="1" animBg="1"/>
      <p:bldP spid="31" grpId="0" animBg="1"/>
      <p:bldP spid="32"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66F12D0-AECF-44ED-8C12-F868008FF1B3}"/>
              </a:ext>
            </a:extLst>
          </p:cNvPr>
          <p:cNvSpPr txBox="1"/>
          <p:nvPr/>
        </p:nvSpPr>
        <p:spPr>
          <a:xfrm>
            <a:off x="24133" y="2967335"/>
            <a:ext cx="9144000" cy="923330"/>
          </a:xfrm>
          <a:prstGeom prst="rect">
            <a:avLst/>
          </a:prstGeom>
          <a:noFill/>
        </p:spPr>
        <p:txBody>
          <a:bodyPr wrap="square" rtlCol="0">
            <a:spAutoFit/>
          </a:bodyPr>
          <a:lstStyle/>
          <a:p>
            <a:pPr algn="ctr"/>
            <a:r>
              <a:rPr lang="ja-JP" altLang="en-US" sz="5400" b="1" dirty="0">
                <a:latin typeface="游ゴシック" panose="020B0400000000000000" pitchFamily="50" charset="-128"/>
                <a:ea typeface="游ゴシック" panose="020B0400000000000000" pitchFamily="50" charset="-128"/>
              </a:rPr>
              <a:t>①源信和尚はどんな人？</a:t>
            </a:r>
            <a:endParaRPr lang="en-US" altLang="ja-JP" sz="5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0577415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2572811" y="36965"/>
            <a:ext cx="3866896" cy="830997"/>
          </a:xfrm>
          <a:prstGeom prst="rect">
            <a:avLst/>
          </a:prstGeom>
          <a:solidFill>
            <a:schemeClr val="accent4">
              <a:lumMod val="50000"/>
            </a:schemeClr>
          </a:solidFill>
        </p:spPr>
        <p:txBody>
          <a:bodyPr wrap="square" rtlCol="0">
            <a:spAutoFit/>
          </a:bodyPr>
          <a:lstStyle/>
          <a:p>
            <a:r>
              <a:rPr kumimoji="1" lang="ja-JP" altLang="en-US" sz="4800" b="1" dirty="0">
                <a:solidFill>
                  <a:schemeClr val="bg1"/>
                </a:solidFill>
                <a:latin typeface="游ゴシック" panose="020B0400000000000000" pitchFamily="50" charset="-128"/>
                <a:ea typeface="游ゴシック" panose="020B0400000000000000" pitchFamily="50" charset="-128"/>
              </a:rPr>
              <a:t>仏教の世界観</a:t>
            </a:r>
          </a:p>
        </p:txBody>
      </p:sp>
      <p:sp>
        <p:nvSpPr>
          <p:cNvPr id="5" name="楕円 4"/>
          <p:cNvSpPr/>
          <p:nvPr/>
        </p:nvSpPr>
        <p:spPr>
          <a:xfrm>
            <a:off x="3822183" y="3530574"/>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地獄</a:t>
            </a:r>
          </a:p>
        </p:txBody>
      </p:sp>
      <p:sp>
        <p:nvSpPr>
          <p:cNvPr id="6" name="楕円 5"/>
          <p:cNvSpPr/>
          <p:nvPr/>
        </p:nvSpPr>
        <p:spPr>
          <a:xfrm>
            <a:off x="2358650" y="2998177"/>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餓鬼</a:t>
            </a:r>
          </a:p>
        </p:txBody>
      </p:sp>
      <p:sp>
        <p:nvSpPr>
          <p:cNvPr id="7" name="楕円 6"/>
          <p:cNvSpPr/>
          <p:nvPr/>
        </p:nvSpPr>
        <p:spPr>
          <a:xfrm>
            <a:off x="5284142" y="2998177"/>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畜生</a:t>
            </a:r>
          </a:p>
        </p:txBody>
      </p:sp>
      <p:sp>
        <p:nvSpPr>
          <p:cNvPr id="8" name="楕円 7"/>
          <p:cNvSpPr/>
          <p:nvPr/>
        </p:nvSpPr>
        <p:spPr>
          <a:xfrm>
            <a:off x="2373876" y="1551153"/>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修羅</a:t>
            </a:r>
          </a:p>
        </p:txBody>
      </p:sp>
      <p:sp>
        <p:nvSpPr>
          <p:cNvPr id="9" name="楕円 8"/>
          <p:cNvSpPr/>
          <p:nvPr/>
        </p:nvSpPr>
        <p:spPr>
          <a:xfrm>
            <a:off x="5284142" y="1555479"/>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人</a:t>
            </a:r>
          </a:p>
        </p:txBody>
      </p:sp>
      <p:sp>
        <p:nvSpPr>
          <p:cNvPr id="10" name="楕円 9"/>
          <p:cNvSpPr/>
          <p:nvPr/>
        </p:nvSpPr>
        <p:spPr>
          <a:xfrm>
            <a:off x="3822183" y="887203"/>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天</a:t>
            </a:r>
          </a:p>
        </p:txBody>
      </p:sp>
      <p:sp>
        <p:nvSpPr>
          <p:cNvPr id="12" name="矢印: 環状 11">
            <a:extLst>
              <a:ext uri="{FF2B5EF4-FFF2-40B4-BE49-F238E27FC236}">
                <a16:creationId xmlns:a16="http://schemas.microsoft.com/office/drawing/2014/main" id="{80052193-4063-4050-A75D-2765BECFCF4E}"/>
              </a:ext>
            </a:extLst>
          </p:cNvPr>
          <p:cNvSpPr/>
          <p:nvPr/>
        </p:nvSpPr>
        <p:spPr>
          <a:xfrm rot="11556901">
            <a:off x="3840229" y="2155415"/>
            <a:ext cx="1332059" cy="1383107"/>
          </a:xfrm>
          <a:prstGeom prst="circularArrow">
            <a:avLst>
              <a:gd name="adj1" fmla="val 5814"/>
              <a:gd name="adj2" fmla="val 1138578"/>
              <a:gd name="adj3" fmla="val 8217143"/>
              <a:gd name="adj4" fmla="val 9693651"/>
              <a:gd name="adj5" fmla="val 13752"/>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6228D945-B284-4D7D-8E72-9EA515936027}"/>
              </a:ext>
            </a:extLst>
          </p:cNvPr>
          <p:cNvSpPr txBox="1"/>
          <p:nvPr/>
        </p:nvSpPr>
        <p:spPr>
          <a:xfrm>
            <a:off x="161510" y="5184195"/>
            <a:ext cx="8831914" cy="1323439"/>
          </a:xfrm>
          <a:prstGeom prst="rect">
            <a:avLst/>
          </a:prstGeom>
          <a:solidFill>
            <a:srgbClr val="002060"/>
          </a:solidFill>
        </p:spPr>
        <p:txBody>
          <a:bodyPr wrap="square" rtlCol="0">
            <a:spAutoFit/>
          </a:bodyPr>
          <a:lstStyle/>
          <a:p>
            <a:r>
              <a:rPr kumimoji="1" lang="ja-JP" altLang="en-US" sz="4000" b="1" dirty="0">
                <a:solidFill>
                  <a:schemeClr val="bg1"/>
                </a:solidFill>
                <a:latin typeface="游ゴシック" panose="020B0400000000000000" pitchFamily="50" charset="-128"/>
                <a:ea typeface="游ゴシック" panose="020B0400000000000000" pitchFamily="50" charset="-128"/>
              </a:rPr>
              <a:t>我々は、生死をくり返しながら、迷いの世界を転々としている。</a:t>
            </a:r>
          </a:p>
        </p:txBody>
      </p:sp>
      <p:sp>
        <p:nvSpPr>
          <p:cNvPr id="15" name="テキスト ボックス 14">
            <a:extLst>
              <a:ext uri="{FF2B5EF4-FFF2-40B4-BE49-F238E27FC236}">
                <a16:creationId xmlns:a16="http://schemas.microsoft.com/office/drawing/2014/main" id="{70F3A85D-71FA-41E7-A673-BAF3B5A590FC}"/>
              </a:ext>
            </a:extLst>
          </p:cNvPr>
          <p:cNvSpPr txBox="1"/>
          <p:nvPr/>
        </p:nvSpPr>
        <p:spPr>
          <a:xfrm>
            <a:off x="161510" y="4876418"/>
            <a:ext cx="8831914" cy="1938992"/>
          </a:xfrm>
          <a:prstGeom prst="rect">
            <a:avLst/>
          </a:prstGeom>
          <a:solidFill>
            <a:schemeClr val="accent6">
              <a:lumMod val="50000"/>
            </a:schemeClr>
          </a:solidFill>
        </p:spPr>
        <p:txBody>
          <a:bodyPr wrap="square" rtlCol="0">
            <a:spAutoFit/>
          </a:bodyPr>
          <a:lstStyle/>
          <a:p>
            <a:r>
              <a:rPr kumimoji="1" lang="ja-JP" altLang="en-US" sz="6000" b="1" dirty="0">
                <a:solidFill>
                  <a:schemeClr val="bg1"/>
                </a:solidFill>
                <a:latin typeface="游ゴシック" panose="020B0400000000000000" pitchFamily="50" charset="-128"/>
                <a:ea typeface="游ゴシック" panose="020B0400000000000000" pitchFamily="50" charset="-128"/>
              </a:rPr>
              <a:t>本願を疑う心が、迷いの世界に留まらせる原因。</a:t>
            </a:r>
          </a:p>
        </p:txBody>
      </p:sp>
      <p:sp>
        <p:nvSpPr>
          <p:cNvPr id="16" name="テキスト ボックス 15">
            <a:extLst>
              <a:ext uri="{FF2B5EF4-FFF2-40B4-BE49-F238E27FC236}">
                <a16:creationId xmlns:a16="http://schemas.microsoft.com/office/drawing/2014/main" id="{C5906344-11E0-45D7-A7A2-C55DED194B43}"/>
              </a:ext>
            </a:extLst>
          </p:cNvPr>
          <p:cNvSpPr txBox="1"/>
          <p:nvPr/>
        </p:nvSpPr>
        <p:spPr>
          <a:xfrm>
            <a:off x="7361941" y="1990192"/>
            <a:ext cx="1107996" cy="1713552"/>
          </a:xfrm>
          <a:prstGeom prst="rect">
            <a:avLst/>
          </a:prstGeom>
          <a:solidFill>
            <a:schemeClr val="tx1"/>
          </a:solidFill>
        </p:spPr>
        <p:txBody>
          <a:bodyPr vert="eaVert" wrap="square" rtlCol="0">
            <a:spAutoFit/>
          </a:bodyPr>
          <a:lstStyle/>
          <a:p>
            <a:r>
              <a:rPr kumimoji="1" lang="ja-JP" altLang="en-US" sz="6000" b="1" dirty="0">
                <a:solidFill>
                  <a:srgbClr val="FF0000"/>
                </a:solidFill>
                <a:latin typeface="游ゴシック" panose="020B0400000000000000" pitchFamily="50" charset="-128"/>
                <a:ea typeface="游ゴシック" panose="020B0400000000000000" pitchFamily="50" charset="-128"/>
              </a:rPr>
              <a:t>六道</a:t>
            </a:r>
          </a:p>
        </p:txBody>
      </p:sp>
    </p:spTree>
    <p:extLst>
      <p:ext uri="{BB962C8B-B14F-4D97-AF65-F5344CB8AC3E}">
        <p14:creationId xmlns:p14="http://schemas.microsoft.com/office/powerpoint/2010/main" val="164585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4)">
                                      <p:cBhvr>
                                        <p:cTn id="36" dur="13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4" grpId="0" animBg="1"/>
      <p:bldP spid="14" grpId="1" animBg="1"/>
      <p:bldP spid="15"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3332831" y="204276"/>
            <a:ext cx="1294467" cy="830997"/>
          </a:xfrm>
          <a:prstGeom prst="rect">
            <a:avLst/>
          </a:prstGeom>
          <a:solidFill>
            <a:schemeClr val="bg1"/>
          </a:solidFill>
        </p:spPr>
        <p:txBody>
          <a:bodyPr wrap="square" rtlCol="0">
            <a:spAutoFit/>
          </a:bodyPr>
          <a:lstStyle/>
          <a:p>
            <a:r>
              <a:rPr kumimoji="1" lang="en-US" altLang="ja-JP" sz="4800" b="1" dirty="0">
                <a:latin typeface="游ゴシック" panose="020B0400000000000000" pitchFamily="50" charset="-128"/>
                <a:ea typeface="游ゴシック" panose="020B0400000000000000" pitchFamily="50" charset="-128"/>
              </a:rPr>
              <a:t>116</a:t>
            </a:r>
            <a:endParaRPr kumimoji="1" lang="ja-JP" altLang="en-US" sz="4800" b="1"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7959289" y="204276"/>
            <a:ext cx="1338236" cy="830997"/>
          </a:xfrm>
          <a:prstGeom prst="rect">
            <a:avLst/>
          </a:prstGeom>
          <a:solidFill>
            <a:schemeClr val="bg1"/>
          </a:solidFill>
        </p:spPr>
        <p:txBody>
          <a:bodyPr wrap="square" rtlCol="0">
            <a:spAutoFit/>
          </a:bodyPr>
          <a:lstStyle/>
          <a:p>
            <a:r>
              <a:rPr kumimoji="1" lang="en-US" altLang="ja-JP" sz="4800" b="1" dirty="0">
                <a:latin typeface="游ゴシック" panose="020B0400000000000000" pitchFamily="50" charset="-128"/>
                <a:ea typeface="游ゴシック" panose="020B0400000000000000" pitchFamily="50" charset="-128"/>
              </a:rPr>
              <a:t>115</a:t>
            </a:r>
            <a:endParaRPr kumimoji="1" lang="ja-JP" altLang="en-US" sz="4800" b="1" dirty="0">
              <a:latin typeface="游ゴシック" panose="020B0400000000000000" pitchFamily="50" charset="-128"/>
              <a:ea typeface="游ゴシック" panose="020B0400000000000000" pitchFamily="50" charset="-128"/>
            </a:endParaRPr>
          </a:p>
        </p:txBody>
      </p:sp>
      <p:sp>
        <p:nvSpPr>
          <p:cNvPr id="13" name="テキスト ボックス 12"/>
          <p:cNvSpPr txBox="1"/>
          <p:nvPr/>
        </p:nvSpPr>
        <p:spPr>
          <a:xfrm>
            <a:off x="3495289" y="1127996"/>
            <a:ext cx="923330" cy="4447744"/>
          </a:xfrm>
          <a:prstGeom prst="rect">
            <a:avLst/>
          </a:prstGeom>
          <a:solidFill>
            <a:schemeClr val="bg1"/>
          </a:solidFill>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必以信心為能入</a:t>
            </a:r>
            <a:endParaRPr kumimoji="1" lang="ja-JP" altLang="en-US" sz="4800" b="1" dirty="0">
              <a:latin typeface="游ゴシック" panose="020B0400000000000000" pitchFamily="50" charset="-128"/>
              <a:ea typeface="游ゴシック" panose="020B0400000000000000" pitchFamily="50" charset="-128"/>
            </a:endParaRPr>
          </a:p>
        </p:txBody>
      </p:sp>
      <p:sp>
        <p:nvSpPr>
          <p:cNvPr id="21" name="テキスト ボックス 20"/>
          <p:cNvSpPr txBox="1"/>
          <p:nvPr/>
        </p:nvSpPr>
        <p:spPr>
          <a:xfrm>
            <a:off x="8111205" y="1127996"/>
            <a:ext cx="923330" cy="4402737"/>
          </a:xfrm>
          <a:prstGeom prst="rect">
            <a:avLst/>
          </a:prstGeom>
          <a:solidFill>
            <a:schemeClr val="bg1"/>
          </a:solidFill>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速入寂静無為楽</a:t>
            </a:r>
            <a:endParaRPr kumimoji="1" lang="ja-JP" altLang="en-US" sz="4800" b="1" dirty="0">
              <a:latin typeface="游ゴシック" panose="020B0400000000000000" pitchFamily="50" charset="-128"/>
              <a:ea typeface="游ゴシック" panose="020B0400000000000000" pitchFamily="50" charset="-128"/>
            </a:endParaRPr>
          </a:p>
        </p:txBody>
      </p:sp>
      <p:sp>
        <p:nvSpPr>
          <p:cNvPr id="22" name="正方形/長方形 21"/>
          <p:cNvSpPr/>
          <p:nvPr/>
        </p:nvSpPr>
        <p:spPr>
          <a:xfrm>
            <a:off x="6910876" y="116821"/>
            <a:ext cx="800219" cy="6714365"/>
          </a:xfrm>
          <a:prstGeom prst="rect">
            <a:avLst/>
          </a:prstGeom>
          <a:solidFill>
            <a:schemeClr val="bg1"/>
          </a:solidFill>
          <a:ln w="3810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・寂静無為</a:t>
            </a:r>
            <a:r>
              <a:rPr lang="en-US" altLang="ja-JP" sz="4000" b="1" dirty="0">
                <a:solidFill>
                  <a:srgbClr val="FF000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涅槃、さとり。</a:t>
            </a:r>
          </a:p>
        </p:txBody>
      </p:sp>
      <p:sp>
        <p:nvSpPr>
          <p:cNvPr id="23" name="正方形/長方形 22"/>
          <p:cNvSpPr/>
          <p:nvPr/>
        </p:nvSpPr>
        <p:spPr>
          <a:xfrm>
            <a:off x="4688858" y="116822"/>
            <a:ext cx="2031325" cy="6714365"/>
          </a:xfrm>
          <a:prstGeom prst="rect">
            <a:avLst/>
          </a:prstGeom>
          <a:solidFill>
            <a:schemeClr val="bg1"/>
          </a:solidFill>
          <a:ln w="38100">
            <a:solidFill>
              <a:srgbClr val="002060"/>
            </a:solidFill>
          </a:ln>
        </p:spPr>
        <p:txBody>
          <a:bodyPr vert="eaVert" wrap="square">
            <a:spAutoFit/>
          </a:bodyPr>
          <a:lstStyle/>
          <a:p>
            <a:r>
              <a:rPr lang="ja-JP" altLang="en-US" sz="4000" b="1" dirty="0">
                <a:solidFill>
                  <a:srgbClr val="002060"/>
                </a:solidFill>
                <a:latin typeface="游ゴシック" panose="020B0400000000000000" pitchFamily="50" charset="-128"/>
                <a:ea typeface="游ゴシック" panose="020B0400000000000000" pitchFamily="50" charset="-128"/>
              </a:rPr>
              <a:t>・楽</a:t>
            </a:r>
            <a:r>
              <a:rPr lang="en-US" altLang="ja-JP" sz="4000" b="1" dirty="0">
                <a:solidFill>
                  <a:srgbClr val="00206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みやこ。洛陽の「洛」</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と発音が同じことから</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当てた字とされる。</a:t>
            </a:r>
          </a:p>
        </p:txBody>
      </p:sp>
      <p:sp>
        <p:nvSpPr>
          <p:cNvPr id="25" name="正方形/長方形 24"/>
          <p:cNvSpPr/>
          <p:nvPr/>
        </p:nvSpPr>
        <p:spPr>
          <a:xfrm>
            <a:off x="8228170" y="2393885"/>
            <a:ext cx="689399" cy="2430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26" name="正方形/長方形 25"/>
          <p:cNvSpPr/>
          <p:nvPr/>
        </p:nvSpPr>
        <p:spPr>
          <a:xfrm>
            <a:off x="8227981" y="4855658"/>
            <a:ext cx="689399" cy="59856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1" name="正方形/長方形 10"/>
          <p:cNvSpPr/>
          <p:nvPr/>
        </p:nvSpPr>
        <p:spPr>
          <a:xfrm>
            <a:off x="3626290" y="2393885"/>
            <a:ext cx="689399" cy="12151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2" name="正方形/長方形 11"/>
          <p:cNvSpPr/>
          <p:nvPr/>
        </p:nvSpPr>
        <p:spPr>
          <a:xfrm>
            <a:off x="2639262" y="3073295"/>
            <a:ext cx="800219" cy="3690410"/>
          </a:xfrm>
          <a:prstGeom prst="rect">
            <a:avLst/>
          </a:prstGeom>
          <a:solidFill>
            <a:schemeClr val="bg1"/>
          </a:solidFill>
          <a:ln w="1905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本願を信じる心</a:t>
            </a:r>
          </a:p>
        </p:txBody>
      </p:sp>
      <p:cxnSp>
        <p:nvCxnSpPr>
          <p:cNvPr id="14" name="カギ線コネクタ 6">
            <a:extLst>
              <a:ext uri="{FF2B5EF4-FFF2-40B4-BE49-F238E27FC236}">
                <a16:creationId xmlns:a16="http://schemas.microsoft.com/office/drawing/2014/main" id="{140DD785-F3DA-49D6-B83F-19E1B6F169C1}"/>
              </a:ext>
            </a:extLst>
          </p:cNvPr>
          <p:cNvCxnSpPr>
            <a:cxnSpLocks/>
            <a:endCxn id="12" idx="0"/>
          </p:cNvCxnSpPr>
          <p:nvPr/>
        </p:nvCxnSpPr>
        <p:spPr>
          <a:xfrm rot="10800000" flipV="1">
            <a:off x="3039372" y="2730101"/>
            <a:ext cx="586920" cy="343194"/>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24205" y="192125"/>
            <a:ext cx="2031325" cy="6492342"/>
          </a:xfrm>
          <a:prstGeom prst="rect">
            <a:avLst/>
          </a:prstGeom>
          <a:solidFill>
            <a:srgbClr val="002060"/>
          </a:solidFill>
        </p:spPr>
        <p:txBody>
          <a:bodyPr vert="eaVert" wrap="square" rtlCol="0">
            <a:spAutoFit/>
          </a:bodyPr>
          <a:lstStyle/>
          <a:p>
            <a:pPr lvl="0"/>
            <a:r>
              <a:rPr lang="ja-JP" altLang="en-US" sz="4000" b="1" dirty="0">
                <a:solidFill>
                  <a:schemeClr val="bg1"/>
                </a:solidFill>
                <a:latin typeface="游ゴシック" panose="020B0400000000000000" pitchFamily="50" charset="-128"/>
                <a:ea typeface="游ゴシック" panose="020B0400000000000000" pitchFamily="50" charset="-128"/>
              </a:rPr>
              <a:t>速やかにさとりの世界に入るには、ただ本願を信じるより他はない。</a:t>
            </a:r>
          </a:p>
        </p:txBody>
      </p:sp>
    </p:spTree>
    <p:extLst>
      <p:ext uri="{BB962C8B-B14F-4D97-AF65-F5344CB8AC3E}">
        <p14:creationId xmlns:p14="http://schemas.microsoft.com/office/powerpoint/2010/main" val="3057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1100"/>
                                        <p:tgtEl>
                                          <p:spTgt spid="25"/>
                                        </p:tgtEl>
                                      </p:cBhvr>
                                    </p:animEffect>
                                  </p:childTnLst>
                                </p:cTn>
                              </p:par>
                            </p:childTnLst>
                          </p:cTn>
                        </p:par>
                        <p:par>
                          <p:cTn id="13" fill="hold">
                            <p:stCondLst>
                              <p:cond delay="11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heel(1)">
                                      <p:cBhvr>
                                        <p:cTn id="21" dur="1100"/>
                                        <p:tgtEl>
                                          <p:spTgt spid="26"/>
                                        </p:tgtEl>
                                      </p:cBhvr>
                                    </p:animEffect>
                                  </p:childTnLst>
                                </p:cTn>
                              </p:par>
                              <p:par>
                                <p:cTn id="22" presetID="21" presetClass="exit" presetSubtype="1" fill="hold" grpId="1" nodeType="withEffect">
                                  <p:stCondLst>
                                    <p:cond delay="0"/>
                                  </p:stCondLst>
                                  <p:childTnLst>
                                    <p:animEffect transition="out" filter="wheel(1)">
                                      <p:cBhvr>
                                        <p:cTn id="23" dur="1000"/>
                                        <p:tgtEl>
                                          <p:spTgt spid="25"/>
                                        </p:tgtEl>
                                      </p:cBhvr>
                                    </p:animEffect>
                                    <p:set>
                                      <p:cBhvr>
                                        <p:cTn id="24" dur="1" fill="hold">
                                          <p:stCondLst>
                                            <p:cond delay="999"/>
                                          </p:stCondLst>
                                        </p:cTn>
                                        <p:tgtEl>
                                          <p:spTgt spid="25"/>
                                        </p:tgtEl>
                                        <p:attrNameLst>
                                          <p:attrName>style.visibility</p:attrName>
                                        </p:attrNameLst>
                                      </p:cBhvr>
                                      <p:to>
                                        <p:strVal val="hidden"/>
                                      </p:to>
                                    </p:set>
                                  </p:childTnLst>
                                </p:cTn>
                              </p:par>
                            </p:childTnLst>
                          </p:cTn>
                        </p:par>
                        <p:par>
                          <p:cTn id="25" fill="hold">
                            <p:stCondLst>
                              <p:cond delay="11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21" presetClass="exit" presetSubtype="1" fill="hold" grpId="1" nodeType="withEffect">
                                  <p:stCondLst>
                                    <p:cond delay="0"/>
                                  </p:stCondLst>
                                  <p:childTnLst>
                                    <p:animEffect transition="out" filter="wheel(1)">
                                      <p:cBhvr>
                                        <p:cTn id="38" dur="1000"/>
                                        <p:tgtEl>
                                          <p:spTgt spid="26"/>
                                        </p:tgtEl>
                                      </p:cBhvr>
                                    </p:animEffect>
                                    <p:set>
                                      <p:cBhvr>
                                        <p:cTn id="39" dur="1" fill="hold">
                                          <p:stCondLst>
                                            <p:cond delay="999"/>
                                          </p:stCondLst>
                                        </p:cTn>
                                        <p:tgtEl>
                                          <p:spTgt spid="2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1)">
                                      <p:cBhvr>
                                        <p:cTn id="44" dur="1100"/>
                                        <p:tgtEl>
                                          <p:spTgt spid="11"/>
                                        </p:tgtEl>
                                      </p:cBhvr>
                                    </p:animEffect>
                                  </p:childTnLst>
                                </p:cTn>
                              </p:par>
                            </p:childTnLst>
                          </p:cTn>
                        </p:par>
                        <p:par>
                          <p:cTn id="45" fill="hold">
                            <p:stCondLst>
                              <p:cond delay="1100"/>
                            </p:stCondLst>
                            <p:childTnLst>
                              <p:par>
                                <p:cTn id="46" presetID="22" presetClass="entr" presetSubtype="2"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16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22" grpId="0" animBg="1"/>
      <p:bldP spid="23" grpId="0" animBg="1"/>
      <p:bldP spid="25" grpId="0" animBg="1"/>
      <p:bldP spid="25" grpId="1" animBg="1"/>
      <p:bldP spid="26" grpId="0" animBg="1"/>
      <p:bldP spid="26" grpId="1" animBg="1"/>
      <p:bldP spid="11" grpId="0" animBg="1"/>
      <p:bldP spid="12" grpId="0" animBg="1"/>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2572811" y="36965"/>
            <a:ext cx="3866896" cy="830997"/>
          </a:xfrm>
          <a:prstGeom prst="rect">
            <a:avLst/>
          </a:prstGeom>
          <a:solidFill>
            <a:schemeClr val="accent4">
              <a:lumMod val="50000"/>
            </a:schemeClr>
          </a:solidFill>
        </p:spPr>
        <p:txBody>
          <a:bodyPr wrap="square" rtlCol="0">
            <a:spAutoFit/>
          </a:bodyPr>
          <a:lstStyle/>
          <a:p>
            <a:r>
              <a:rPr kumimoji="1" lang="ja-JP" altLang="en-US" sz="4800" b="1" dirty="0">
                <a:solidFill>
                  <a:schemeClr val="bg1"/>
                </a:solidFill>
                <a:latin typeface="游ゴシック" panose="020B0400000000000000" pitchFamily="50" charset="-128"/>
                <a:ea typeface="游ゴシック" panose="020B0400000000000000" pitchFamily="50" charset="-128"/>
              </a:rPr>
              <a:t>仏教の世界観</a:t>
            </a:r>
          </a:p>
        </p:txBody>
      </p:sp>
      <p:sp>
        <p:nvSpPr>
          <p:cNvPr id="4" name="テキスト ボックス 3"/>
          <p:cNvSpPr txBox="1"/>
          <p:nvPr/>
        </p:nvSpPr>
        <p:spPr>
          <a:xfrm>
            <a:off x="97580" y="4911688"/>
            <a:ext cx="8817359" cy="1323439"/>
          </a:xfrm>
          <a:prstGeom prst="rect">
            <a:avLst/>
          </a:prstGeom>
          <a:solidFill>
            <a:srgbClr val="002060"/>
          </a:solidFill>
        </p:spPr>
        <p:txBody>
          <a:bodyPr wrap="square" rtlCol="0">
            <a:spAutoFit/>
          </a:bodyPr>
          <a:lstStyle/>
          <a:p>
            <a:r>
              <a:rPr lang="ja-JP" altLang="en-US" sz="4000" b="1" dirty="0">
                <a:solidFill>
                  <a:schemeClr val="bg1"/>
                </a:solidFill>
                <a:latin typeface="游ゴシック" panose="020B0400000000000000" pitchFamily="50" charset="-128"/>
                <a:ea typeface="游ゴシック" panose="020B0400000000000000" pitchFamily="50" charset="-128"/>
              </a:rPr>
              <a:t>　六道の輪を１歩超えたところが仏</a:t>
            </a:r>
            <a:endParaRPr lang="en-US" altLang="ja-JP" sz="4000" b="1" dirty="0">
              <a:solidFill>
                <a:schemeClr val="bg1"/>
              </a:solidFill>
              <a:latin typeface="游ゴシック" panose="020B0400000000000000" pitchFamily="50" charset="-128"/>
              <a:ea typeface="游ゴシック" panose="020B0400000000000000" pitchFamily="50" charset="-128"/>
            </a:endParaRPr>
          </a:p>
          <a:p>
            <a:r>
              <a:rPr lang="ja-JP" altLang="en-US" sz="4000" b="1" dirty="0">
                <a:solidFill>
                  <a:schemeClr val="bg1"/>
                </a:solidFill>
                <a:latin typeface="游ゴシック" panose="020B0400000000000000" pitchFamily="50" charset="-128"/>
                <a:ea typeface="游ゴシック" panose="020B0400000000000000" pitchFamily="50" charset="-128"/>
              </a:rPr>
              <a:t>　　　　 ＝ </a:t>
            </a:r>
            <a:r>
              <a:rPr lang="ja-JP" altLang="en-US" sz="4000" b="1" dirty="0">
                <a:solidFill>
                  <a:srgbClr val="FFFF00"/>
                </a:solidFill>
                <a:latin typeface="游ゴシック" panose="020B0400000000000000" pitchFamily="50" charset="-128"/>
                <a:ea typeface="游ゴシック" panose="020B0400000000000000" pitchFamily="50" charset="-128"/>
              </a:rPr>
              <a:t>さとりの世界！</a:t>
            </a:r>
          </a:p>
        </p:txBody>
      </p:sp>
      <p:sp>
        <p:nvSpPr>
          <p:cNvPr id="5" name="楕円 4"/>
          <p:cNvSpPr/>
          <p:nvPr/>
        </p:nvSpPr>
        <p:spPr>
          <a:xfrm>
            <a:off x="2276745" y="3551752"/>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地獄</a:t>
            </a:r>
          </a:p>
        </p:txBody>
      </p:sp>
      <p:sp>
        <p:nvSpPr>
          <p:cNvPr id="6" name="楕円 5"/>
          <p:cNvSpPr/>
          <p:nvPr/>
        </p:nvSpPr>
        <p:spPr>
          <a:xfrm>
            <a:off x="836585" y="2999991"/>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餓鬼</a:t>
            </a:r>
          </a:p>
        </p:txBody>
      </p:sp>
      <p:sp>
        <p:nvSpPr>
          <p:cNvPr id="7" name="楕円 6"/>
          <p:cNvSpPr/>
          <p:nvPr/>
        </p:nvSpPr>
        <p:spPr>
          <a:xfrm>
            <a:off x="3716905" y="2969496"/>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畜生</a:t>
            </a:r>
          </a:p>
        </p:txBody>
      </p:sp>
      <p:sp>
        <p:nvSpPr>
          <p:cNvPr id="8" name="楕円 7"/>
          <p:cNvSpPr/>
          <p:nvPr/>
        </p:nvSpPr>
        <p:spPr>
          <a:xfrm>
            <a:off x="836585" y="1551153"/>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修羅</a:t>
            </a:r>
          </a:p>
        </p:txBody>
      </p:sp>
      <p:sp>
        <p:nvSpPr>
          <p:cNvPr id="9" name="楕円 8"/>
          <p:cNvSpPr/>
          <p:nvPr/>
        </p:nvSpPr>
        <p:spPr>
          <a:xfrm>
            <a:off x="3716905" y="1551153"/>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人</a:t>
            </a:r>
          </a:p>
        </p:txBody>
      </p:sp>
      <p:sp>
        <p:nvSpPr>
          <p:cNvPr id="10" name="楕円 9"/>
          <p:cNvSpPr/>
          <p:nvPr/>
        </p:nvSpPr>
        <p:spPr>
          <a:xfrm>
            <a:off x="2276745" y="903081"/>
            <a:ext cx="1368152" cy="12961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游ゴシック" panose="020B0400000000000000" pitchFamily="50" charset="-128"/>
                <a:ea typeface="游ゴシック" panose="020B0400000000000000" pitchFamily="50" charset="-128"/>
              </a:rPr>
              <a:t>天</a:t>
            </a:r>
          </a:p>
        </p:txBody>
      </p:sp>
      <p:sp>
        <p:nvSpPr>
          <p:cNvPr id="17" name="テキスト ボックス 16">
            <a:extLst>
              <a:ext uri="{FF2B5EF4-FFF2-40B4-BE49-F238E27FC236}">
                <a16:creationId xmlns:a16="http://schemas.microsoft.com/office/drawing/2014/main" id="{C33820F1-AA17-4C66-80AE-81F33962DF04}"/>
              </a:ext>
            </a:extLst>
          </p:cNvPr>
          <p:cNvSpPr txBox="1"/>
          <p:nvPr/>
        </p:nvSpPr>
        <p:spPr>
          <a:xfrm>
            <a:off x="90302" y="4869160"/>
            <a:ext cx="8831914" cy="1938992"/>
          </a:xfrm>
          <a:prstGeom prst="rect">
            <a:avLst/>
          </a:prstGeom>
          <a:solidFill>
            <a:schemeClr val="accent6">
              <a:lumMod val="20000"/>
              <a:lumOff val="80000"/>
            </a:schemeClr>
          </a:solidFill>
        </p:spPr>
        <p:txBody>
          <a:bodyPr wrap="square" rtlCol="0">
            <a:spAutoFit/>
          </a:bodyPr>
          <a:lstStyle/>
          <a:p>
            <a:r>
              <a:rPr kumimoji="1" lang="ja-JP" altLang="en-US" sz="6000" b="1" dirty="0">
                <a:solidFill>
                  <a:srgbClr val="FF0000"/>
                </a:solidFill>
                <a:latin typeface="游ゴシック" panose="020B0400000000000000" pitchFamily="50" charset="-128"/>
                <a:ea typeface="游ゴシック" panose="020B0400000000000000" pitchFamily="50" charset="-128"/>
              </a:rPr>
              <a:t>本願を信じる心が、さとりの世界へと進ませる！</a:t>
            </a:r>
          </a:p>
        </p:txBody>
      </p:sp>
      <p:sp>
        <p:nvSpPr>
          <p:cNvPr id="13" name="楕円 12">
            <a:extLst>
              <a:ext uri="{FF2B5EF4-FFF2-40B4-BE49-F238E27FC236}">
                <a16:creationId xmlns:a16="http://schemas.microsoft.com/office/drawing/2014/main" id="{3CE509BE-9165-4CC2-BE09-DF7D3AE07FCB}"/>
              </a:ext>
            </a:extLst>
          </p:cNvPr>
          <p:cNvSpPr/>
          <p:nvPr/>
        </p:nvSpPr>
        <p:spPr>
          <a:xfrm>
            <a:off x="5832140" y="2847297"/>
            <a:ext cx="1834421" cy="171027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6000" b="1" dirty="0">
                <a:solidFill>
                  <a:srgbClr val="7030A0"/>
                </a:solidFill>
                <a:latin typeface="游ゴシック" panose="020B0400000000000000" pitchFamily="50" charset="-128"/>
                <a:ea typeface="游ゴシック" panose="020B0400000000000000" pitchFamily="50" charset="-128"/>
              </a:rPr>
              <a:t>仏</a:t>
            </a:r>
          </a:p>
        </p:txBody>
      </p:sp>
      <p:sp>
        <p:nvSpPr>
          <p:cNvPr id="12" name="矢印: 環状 11">
            <a:extLst>
              <a:ext uri="{FF2B5EF4-FFF2-40B4-BE49-F238E27FC236}">
                <a16:creationId xmlns:a16="http://schemas.microsoft.com/office/drawing/2014/main" id="{80052193-4063-4050-A75D-2765BECFCF4E}"/>
              </a:ext>
            </a:extLst>
          </p:cNvPr>
          <p:cNvSpPr/>
          <p:nvPr/>
        </p:nvSpPr>
        <p:spPr>
          <a:xfrm rot="9295614">
            <a:off x="2294791" y="2168645"/>
            <a:ext cx="1332059" cy="1383107"/>
          </a:xfrm>
          <a:prstGeom prst="circularArrow">
            <a:avLst>
              <a:gd name="adj1" fmla="val 5814"/>
              <a:gd name="adj2" fmla="val 1138578"/>
              <a:gd name="adj3" fmla="val 8217143"/>
              <a:gd name="adj4" fmla="val 9693651"/>
              <a:gd name="adj5" fmla="val 13752"/>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latin typeface="游ゴシック" panose="020B0400000000000000" pitchFamily="50" charset="-128"/>
              <a:ea typeface="游ゴシック" panose="020B0400000000000000" pitchFamily="50" charset="-128"/>
            </a:endParaRPr>
          </a:p>
        </p:txBody>
      </p:sp>
      <p:sp>
        <p:nvSpPr>
          <p:cNvPr id="16" name="矢印: 下カーブ 15">
            <a:extLst>
              <a:ext uri="{FF2B5EF4-FFF2-40B4-BE49-F238E27FC236}">
                <a16:creationId xmlns:a16="http://schemas.microsoft.com/office/drawing/2014/main" id="{CCE068D2-4761-408C-A827-042070CF32EF}"/>
              </a:ext>
            </a:extLst>
          </p:cNvPr>
          <p:cNvSpPr/>
          <p:nvPr/>
        </p:nvSpPr>
        <p:spPr>
          <a:xfrm>
            <a:off x="3266855" y="1046544"/>
            <a:ext cx="4095455" cy="1689007"/>
          </a:xfrm>
          <a:prstGeom prst="curvedDownArrow">
            <a:avLst>
              <a:gd name="adj1" fmla="val 16604"/>
              <a:gd name="adj2" fmla="val 66344"/>
              <a:gd name="adj3" fmla="val 25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4682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7" grpId="0" animBg="1"/>
      <p:bldP spid="13" grpId="0" animBg="1"/>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160872" y="55591"/>
            <a:ext cx="3978012" cy="6697851"/>
          </a:xfrm>
          <a:prstGeom prst="rect">
            <a:avLst/>
          </a:prstGeom>
          <a:solidFill>
            <a:schemeClr val="accent3">
              <a:lumMod val="60000"/>
              <a:lumOff val="40000"/>
            </a:schemeClr>
          </a:solidFill>
          <a:ln w="38100">
            <a:solidFill>
              <a:srgbClr val="0070C0"/>
            </a:solidFill>
          </a:ln>
        </p:spPr>
        <p:txBody>
          <a:bodyPr vert="eaVert" wrap="square">
            <a:spAutoFit/>
          </a:bodyPr>
          <a:lstStyle/>
          <a:p>
            <a:r>
              <a:rPr lang="ja-JP" altLang="en-US" sz="4000" b="1" dirty="0">
                <a:latin typeface="游ゴシック" panose="020B0400000000000000" pitchFamily="50" charset="-128"/>
                <a:ea typeface="游ゴシック" panose="020B0400000000000000" pitchFamily="50" charset="-128"/>
              </a:rPr>
              <a:t>善導・源信すすむとも</a:t>
            </a:r>
            <a:endParaRPr lang="en-US" altLang="ja-JP"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本師源空ひろめず</a:t>
            </a:r>
            <a:r>
              <a:rPr lang="ja-JP" altLang="en-US" sz="4000" b="1" dirty="0" err="1">
                <a:latin typeface="游ゴシック" panose="020B0400000000000000" pitchFamily="50" charset="-128"/>
                <a:ea typeface="游ゴシック" panose="020B0400000000000000" pitchFamily="50" charset="-128"/>
              </a:rPr>
              <a:t>は</a:t>
            </a:r>
            <a:endParaRPr lang="ja-JP" altLang="en-US"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片州濁世のともが</a:t>
            </a:r>
            <a:r>
              <a:rPr lang="ja-JP" altLang="en-US" sz="4000" b="1" dirty="0" err="1">
                <a:latin typeface="游ゴシック" panose="020B0400000000000000" pitchFamily="50" charset="-128"/>
                <a:ea typeface="游ゴシック" panose="020B0400000000000000" pitchFamily="50" charset="-128"/>
              </a:rPr>
              <a:t>らは</a:t>
            </a:r>
            <a:r>
              <a:rPr lang="ja-JP" altLang="en-US" sz="4000" b="1" dirty="0">
                <a:latin typeface="游ゴシック" panose="020B0400000000000000" pitchFamily="50" charset="-128"/>
                <a:ea typeface="游ゴシック" panose="020B0400000000000000" pitchFamily="50" charset="-128"/>
              </a:rPr>
              <a:t>　</a:t>
            </a:r>
            <a:endParaRPr lang="en-US" altLang="ja-JP" sz="4000" b="1" dirty="0">
              <a:latin typeface="游ゴシック" panose="020B0400000000000000" pitchFamily="50" charset="-128"/>
              <a:ea typeface="游ゴシック" panose="020B0400000000000000" pitchFamily="50" charset="-128"/>
            </a:endParaRPr>
          </a:p>
          <a:p>
            <a:endParaRPr lang="en-US" altLang="ja-JP" sz="16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いかで</a:t>
            </a:r>
            <a:r>
              <a:rPr lang="ja-JP" altLang="en-US" sz="4000" b="1" dirty="0" err="1">
                <a:latin typeface="游ゴシック" panose="020B0400000000000000" pitchFamily="50" charset="-128"/>
                <a:ea typeface="游ゴシック" panose="020B0400000000000000" pitchFamily="50" charset="-128"/>
              </a:rPr>
              <a:t>か</a:t>
            </a:r>
            <a:r>
              <a:rPr lang="ja-JP" altLang="en-US" sz="4000" b="1" dirty="0">
                <a:latin typeface="游ゴシック" panose="020B0400000000000000" pitchFamily="50" charset="-128"/>
                <a:ea typeface="游ゴシック" panose="020B0400000000000000" pitchFamily="50" charset="-128"/>
              </a:rPr>
              <a:t>真宗をさとらまし</a:t>
            </a:r>
            <a:r>
              <a:rPr lang="ja-JP" altLang="en-US" sz="2800" b="1" dirty="0">
                <a:latin typeface="游ゴシック" panose="020B0400000000000000" pitchFamily="50" charset="-128"/>
                <a:ea typeface="游ゴシック" panose="020B0400000000000000" pitchFamily="50" charset="-128"/>
              </a:rPr>
              <a:t>　　　　　 　　</a:t>
            </a:r>
            <a:endParaRPr lang="en-US" altLang="ja-JP" sz="2800" b="1" dirty="0">
              <a:latin typeface="游ゴシック" panose="020B0400000000000000" pitchFamily="50" charset="-128"/>
              <a:ea typeface="游ゴシック" panose="020B0400000000000000" pitchFamily="50" charset="-128"/>
            </a:endParaRPr>
          </a:p>
          <a:p>
            <a:endParaRPr lang="en-US" altLang="ja-JP" sz="1050" b="1" dirty="0">
              <a:latin typeface="游ゴシック" panose="020B0400000000000000" pitchFamily="50" charset="-128"/>
              <a:ea typeface="游ゴシック" panose="020B0400000000000000" pitchFamily="50" charset="-128"/>
            </a:endParaRPr>
          </a:p>
          <a:p>
            <a:r>
              <a:rPr lang="ja-JP" altLang="en-US" sz="2800" b="1" dirty="0">
                <a:latin typeface="游ゴシック" panose="020B0400000000000000" pitchFamily="50" charset="-128"/>
                <a:ea typeface="游ゴシック" panose="020B0400000000000000" pitchFamily="50" charset="-128"/>
              </a:rPr>
              <a:t>　    </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高僧和讃</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「源空讃」（</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註釈版</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五九六頁）</a:t>
            </a:r>
            <a:endParaRPr lang="en-US" altLang="ja-JP" sz="2000" b="1" dirty="0">
              <a:latin typeface="游ゴシック" panose="020B0400000000000000" pitchFamily="50" charset="-128"/>
              <a:ea typeface="游ゴシック" panose="020B0400000000000000" pitchFamily="50" charset="-128"/>
            </a:endParaRPr>
          </a:p>
        </p:txBody>
      </p:sp>
      <p:sp>
        <p:nvSpPr>
          <p:cNvPr id="3" name="正方形/長方形 2"/>
          <p:cNvSpPr/>
          <p:nvPr/>
        </p:nvSpPr>
        <p:spPr>
          <a:xfrm>
            <a:off x="26445" y="98630"/>
            <a:ext cx="4955203" cy="6654812"/>
          </a:xfrm>
          <a:prstGeom prst="rect">
            <a:avLst/>
          </a:prstGeom>
          <a:noFill/>
          <a:ln w="38100">
            <a:solidFill>
              <a:srgbClr val="0070C0"/>
            </a:solidFill>
          </a:ln>
        </p:spPr>
        <p:txBody>
          <a:bodyPr vert="eaVert" wrap="square">
            <a:spAutoFit/>
          </a:bodyPr>
          <a:lstStyle/>
          <a:p>
            <a:r>
              <a:rPr lang="ja-JP" altLang="en-US" sz="3600" b="1" dirty="0">
                <a:latin typeface="游ゴシック" panose="020B0400000000000000" pitchFamily="50" charset="-128"/>
                <a:ea typeface="游ゴシック" panose="020B0400000000000000" pitchFamily="50" charset="-128"/>
              </a:rPr>
              <a:t>善導大師や源信和尚が勧められ</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ても、源空聖人が説きひろめて</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くださらなかったなら、インド</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から遠く離れた日本で、</a:t>
            </a:r>
            <a:r>
              <a:rPr lang="ja-JP" altLang="en-US" sz="3600" b="1" dirty="0" err="1">
                <a:latin typeface="游ゴシック" panose="020B0400000000000000" pitchFamily="50" charset="-128"/>
                <a:ea typeface="游ゴシック" panose="020B0400000000000000" pitchFamily="50" charset="-128"/>
              </a:rPr>
              <a:t>さまざ</a:t>
            </a:r>
            <a:endParaRPr lang="en-US" altLang="ja-JP" sz="3600" b="1" dirty="0">
              <a:latin typeface="游ゴシック" panose="020B0400000000000000" pitchFamily="50" charset="-128"/>
              <a:ea typeface="游ゴシック" panose="020B0400000000000000" pitchFamily="50" charset="-128"/>
            </a:endParaRPr>
          </a:p>
          <a:p>
            <a:endParaRPr lang="en-US" altLang="ja-JP" sz="1000" b="1" dirty="0">
              <a:latin typeface="游ゴシック" panose="020B0400000000000000" pitchFamily="50" charset="-128"/>
              <a:ea typeface="游ゴシック" panose="020B0400000000000000" pitchFamily="50" charset="-128"/>
            </a:endParaRPr>
          </a:p>
          <a:p>
            <a:r>
              <a:rPr lang="ja-JP" altLang="en-US" sz="3600" b="1" dirty="0" err="1">
                <a:latin typeface="游ゴシック" panose="020B0400000000000000" pitchFamily="50" charset="-128"/>
                <a:ea typeface="游ゴシック" panose="020B0400000000000000" pitchFamily="50" charset="-128"/>
              </a:rPr>
              <a:t>まな</a:t>
            </a:r>
            <a:r>
              <a:rPr lang="ja-JP" altLang="en-US" sz="3600" b="1" dirty="0">
                <a:latin typeface="游ゴシック" panose="020B0400000000000000" pitchFamily="50" charset="-128"/>
                <a:ea typeface="游ゴシック" panose="020B0400000000000000" pitchFamily="50" charset="-128"/>
              </a:rPr>
              <a:t>濁りに満ちた世に生きるも</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のたちは、どうして真実の教え</a:t>
            </a:r>
            <a:endParaRPr lang="en-US" altLang="ja-JP" sz="3600" b="1" dirty="0">
              <a:latin typeface="游ゴシック" panose="020B0400000000000000" pitchFamily="50" charset="-128"/>
              <a:ea typeface="游ゴシック" panose="020B0400000000000000" pitchFamily="50" charset="-128"/>
            </a:endParaRPr>
          </a:p>
          <a:p>
            <a:endParaRPr lang="en-US" altLang="ja-JP" sz="9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を知ることができたであろう。</a:t>
            </a:r>
            <a:endParaRPr lang="en-US" altLang="ja-JP" sz="36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0727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251519" y="998731"/>
            <a:ext cx="8595955" cy="581160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solidFill>
                  <a:schemeClr val="tx1"/>
                </a:solidFill>
                <a:latin typeface="游ゴシック" panose="020B0400000000000000" pitchFamily="50" charset="-128"/>
                <a:ea typeface="游ゴシック" panose="020B0400000000000000" pitchFamily="50" charset="-128"/>
              </a:rPr>
              <a:t>☆阿弥陀仏が、あらゆるものを救うため</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に念仏以外の諸行を選び捨て、勝易二</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徳を具えた称名念仏を選び取られて本</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願に誓われたことを明らかにし、この</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世に広められた。</a:t>
            </a:r>
            <a:endParaRPr lang="en-US" altLang="ja-JP" sz="3600" b="1" dirty="0">
              <a:solidFill>
                <a:schemeClr val="tx1"/>
              </a:solidFill>
              <a:latin typeface="游ゴシック" panose="020B0400000000000000" pitchFamily="50" charset="-128"/>
              <a:ea typeface="游ゴシック" panose="020B0400000000000000" pitchFamily="50" charset="-128"/>
            </a:endParaRPr>
          </a:p>
          <a:p>
            <a:endParaRPr lang="en-US" altLang="ja-JP" sz="1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☆迷いの世界に輪廻し続けるのは本願を</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疑う自力のはからいが原因であり、速</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やかにさとりの世界に入るには本願を</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信じる他にはないことを明かされた。</a:t>
            </a:r>
          </a:p>
        </p:txBody>
      </p:sp>
      <p:sp>
        <p:nvSpPr>
          <p:cNvPr id="4" name="横巻き 3"/>
          <p:cNvSpPr/>
          <p:nvPr/>
        </p:nvSpPr>
        <p:spPr>
          <a:xfrm>
            <a:off x="1061610" y="0"/>
            <a:ext cx="5215351" cy="106211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chemeClr val="tx1"/>
                </a:solidFill>
                <a:latin typeface="游ゴシック" panose="020B0400000000000000" pitchFamily="50" charset="-128"/>
                <a:ea typeface="游ゴシック" panose="020B0400000000000000" pitchFamily="50" charset="-128"/>
              </a:rPr>
              <a:t>ここまでのポイント</a:t>
            </a:r>
          </a:p>
        </p:txBody>
      </p:sp>
    </p:spTree>
    <p:extLst>
      <p:ext uri="{BB962C8B-B14F-4D97-AF65-F5344CB8AC3E}">
        <p14:creationId xmlns:p14="http://schemas.microsoft.com/office/powerpoint/2010/main" val="257820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701570" y="2967335"/>
            <a:ext cx="7830870" cy="923330"/>
          </a:xfrm>
          <a:prstGeom prst="rect">
            <a:avLst/>
          </a:prstGeom>
          <a:solidFill>
            <a:schemeClr val="bg1"/>
          </a:solidFill>
        </p:spPr>
        <p:txBody>
          <a:bodyPr wrap="square" rtlCol="0">
            <a:spAutoFit/>
          </a:bodyPr>
          <a:lstStyle/>
          <a:p>
            <a:pPr algn="ctr"/>
            <a:r>
              <a:rPr kumimoji="1" lang="ja-JP" altLang="en-US" sz="5400" b="1" dirty="0">
                <a:latin typeface="游ゴシック" panose="020B0400000000000000" pitchFamily="50" charset="-128"/>
                <a:ea typeface="游ゴシック" panose="020B0400000000000000" pitchFamily="50" charset="-128"/>
              </a:rPr>
              <a:t>６ 親鸞聖人のおすすめ</a:t>
            </a:r>
            <a:r>
              <a:rPr kumimoji="1" lang="ja-JP" altLang="en-US" sz="4400" b="1" dirty="0">
                <a:latin typeface="游ゴシック" panose="020B0400000000000000" pitchFamily="50" charset="-128"/>
                <a:ea typeface="游ゴシック" panose="020B0400000000000000" pitchFamily="50" charset="-128"/>
              </a:rPr>
              <a:t>　　　</a:t>
            </a:r>
          </a:p>
        </p:txBody>
      </p:sp>
    </p:spTree>
    <p:extLst>
      <p:ext uri="{BB962C8B-B14F-4D97-AF65-F5344CB8AC3E}">
        <p14:creationId xmlns:p14="http://schemas.microsoft.com/office/powerpoint/2010/main" val="20905639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FFFF00"/>
            </a:gs>
            <a:gs pos="64000">
              <a:schemeClr val="accent1">
                <a:lumMod val="45000"/>
                <a:lumOff val="55000"/>
              </a:schemeClr>
            </a:gs>
            <a:gs pos="91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7199866" y="143635"/>
            <a:ext cx="1384995" cy="3529269"/>
          </a:xfrm>
          <a:prstGeom prst="rect">
            <a:avLst/>
          </a:prstGeom>
          <a:solidFill>
            <a:schemeClr val="accent6">
              <a:lumMod val="50000"/>
            </a:schemeClr>
          </a:solidFill>
        </p:spPr>
        <p:txBody>
          <a:bodyPr vert="eaVert" wrap="square" rtlCol="0">
            <a:spAutoFit/>
          </a:bodyPr>
          <a:lstStyle/>
          <a:p>
            <a:pPr algn="ctr"/>
            <a:r>
              <a:rPr kumimoji="1" lang="ja-JP" altLang="en-US" sz="2400" b="1" dirty="0">
                <a:solidFill>
                  <a:schemeClr val="bg1"/>
                </a:solidFill>
                <a:latin typeface="游ゴシック" panose="020B0400000000000000" pitchFamily="50" charset="-128"/>
                <a:ea typeface="游ゴシック" panose="020B0400000000000000" pitchFamily="50" charset="-128"/>
              </a:rPr>
              <a:t>しんらんしょうにん</a:t>
            </a:r>
            <a:endParaRPr kumimoji="1" lang="en-US" altLang="ja-JP" sz="24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5400" b="1" dirty="0">
                <a:solidFill>
                  <a:schemeClr val="bg1"/>
                </a:solidFill>
                <a:latin typeface="游ゴシック" panose="020B0400000000000000" pitchFamily="50" charset="-128"/>
                <a:ea typeface="游ゴシック" panose="020B0400000000000000" pitchFamily="50" charset="-128"/>
              </a:rPr>
              <a:t>親鸞聖人</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77435" y="659336"/>
            <a:ext cx="5677309" cy="559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49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編纂調査データ\聖典講座\2017初めて学ぶ聖典講座\神戸開催\④レジュメ\第3回\【配布レジュメ／2017用最新】初めて学ぶ「正信偈」講座_ページ_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016605" y="188640"/>
            <a:ext cx="1170130" cy="55806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274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p:cNvSpPr/>
          <p:nvPr/>
        </p:nvSpPr>
        <p:spPr>
          <a:xfrm>
            <a:off x="7913255" y="1218086"/>
            <a:ext cx="923330" cy="4421827"/>
          </a:xfrm>
          <a:prstGeom prst="rect">
            <a:avLst/>
          </a:prstGeom>
          <a:solidFill>
            <a:schemeClr val="bg1"/>
          </a:solidFill>
        </p:spPr>
        <p:txBody>
          <a:bodyPr vert="eaVert" wrap="square">
            <a:spAutoFit/>
          </a:bodyPr>
          <a:lstStyle/>
          <a:p>
            <a:pPr algn="just"/>
            <a:r>
              <a:rPr lang="zh-TW" altLang="en-US" sz="4800" b="1" dirty="0">
                <a:solidFill>
                  <a:srgbClr val="000000"/>
                </a:solidFill>
                <a:latin typeface="游ゴシック" panose="020B0400000000000000" pitchFamily="50" charset="-128"/>
                <a:ea typeface="游ゴシック" panose="020B0400000000000000" pitchFamily="50" charset="-128"/>
              </a:rPr>
              <a:t>弘経大士宗師等</a:t>
            </a:r>
            <a:r>
              <a:rPr lang="zh-TW" altLang="en-US" b="1" dirty="0">
                <a:solidFill>
                  <a:srgbClr val="000000"/>
                </a:solidFill>
                <a:latin typeface="游ゴシック" panose="020B0400000000000000" pitchFamily="50" charset="-128"/>
                <a:ea typeface="游ゴシック" panose="020B0400000000000000" pitchFamily="50" charset="-128"/>
              </a:rPr>
              <a:t>　</a:t>
            </a:r>
          </a:p>
        </p:txBody>
      </p:sp>
      <p:sp>
        <p:nvSpPr>
          <p:cNvPr id="3" name="正方形/長方形 2"/>
          <p:cNvSpPr/>
          <p:nvPr/>
        </p:nvSpPr>
        <p:spPr>
          <a:xfrm>
            <a:off x="7826355" y="229111"/>
            <a:ext cx="1242648" cy="830997"/>
          </a:xfrm>
          <a:prstGeom prst="rect">
            <a:avLst/>
          </a:prstGeom>
          <a:solidFill>
            <a:schemeClr val="bg1"/>
          </a:solidFill>
        </p:spPr>
        <p:txBody>
          <a:bodyPr wrap="none">
            <a:spAutoFit/>
          </a:bodyPr>
          <a:lstStyle/>
          <a:p>
            <a:r>
              <a:rPr lang="en-US" altLang="zh-TW" sz="4800" b="1" dirty="0">
                <a:solidFill>
                  <a:srgbClr val="000000"/>
                </a:solidFill>
                <a:latin typeface="游ゴシック" panose="020B0400000000000000" pitchFamily="50" charset="-128"/>
                <a:ea typeface="游ゴシック" panose="020B0400000000000000" pitchFamily="50" charset="-128"/>
              </a:rPr>
              <a:t>117</a:t>
            </a:r>
            <a:endParaRPr lang="ja-JP" altLang="en-US" sz="4800" b="1" dirty="0">
              <a:latin typeface="游ゴシック" panose="020B0400000000000000" pitchFamily="50" charset="-128"/>
              <a:ea typeface="游ゴシック" panose="020B0400000000000000" pitchFamily="50" charset="-128"/>
            </a:endParaRPr>
          </a:p>
        </p:txBody>
      </p:sp>
      <p:sp>
        <p:nvSpPr>
          <p:cNvPr id="20" name="正方形/長方形 19"/>
          <p:cNvSpPr/>
          <p:nvPr/>
        </p:nvSpPr>
        <p:spPr>
          <a:xfrm>
            <a:off x="8050028" y="2483895"/>
            <a:ext cx="675075" cy="12151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21" name="正方形/長方形 20"/>
          <p:cNvSpPr/>
          <p:nvPr/>
        </p:nvSpPr>
        <p:spPr>
          <a:xfrm>
            <a:off x="5652120" y="276854"/>
            <a:ext cx="2031325" cy="6221084"/>
          </a:xfrm>
          <a:prstGeom prst="rect">
            <a:avLst/>
          </a:prstGeom>
          <a:solidFill>
            <a:schemeClr val="bg1"/>
          </a:solidFill>
          <a:ln w="3810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・大士</a:t>
            </a:r>
            <a:r>
              <a:rPr lang="en-US" altLang="ja-JP" sz="4000" b="1" dirty="0">
                <a:solidFill>
                  <a:srgbClr val="FF000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菩薩のこと。龍樹</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菩薩・天親菩薩を</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指す。</a:t>
            </a:r>
          </a:p>
        </p:txBody>
      </p:sp>
      <p:sp>
        <p:nvSpPr>
          <p:cNvPr id="22" name="正方形/長方形 21"/>
          <p:cNvSpPr/>
          <p:nvPr/>
        </p:nvSpPr>
        <p:spPr>
          <a:xfrm>
            <a:off x="8050027" y="3714604"/>
            <a:ext cx="675075" cy="121513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23" name="正方形/長方形 22"/>
          <p:cNvSpPr/>
          <p:nvPr/>
        </p:nvSpPr>
        <p:spPr>
          <a:xfrm>
            <a:off x="2816805" y="293498"/>
            <a:ext cx="2646878" cy="6221083"/>
          </a:xfrm>
          <a:prstGeom prst="rect">
            <a:avLst/>
          </a:prstGeom>
          <a:solidFill>
            <a:schemeClr val="bg1"/>
          </a:solidFill>
          <a:ln w="38100">
            <a:solidFill>
              <a:srgbClr val="002060"/>
            </a:solidFill>
          </a:ln>
        </p:spPr>
        <p:txBody>
          <a:bodyPr vert="eaVert" wrap="square">
            <a:spAutoFit/>
          </a:bodyPr>
          <a:lstStyle/>
          <a:p>
            <a:r>
              <a:rPr lang="ja-JP" altLang="en-US" sz="4000" b="1" dirty="0">
                <a:solidFill>
                  <a:srgbClr val="002060"/>
                </a:solidFill>
                <a:latin typeface="游ゴシック" panose="020B0400000000000000" pitchFamily="50" charset="-128"/>
                <a:ea typeface="游ゴシック" panose="020B0400000000000000" pitchFamily="50" charset="-128"/>
              </a:rPr>
              <a:t>・宗師</a:t>
            </a:r>
            <a:r>
              <a:rPr lang="en-US" altLang="ja-JP" sz="4000" b="1" dirty="0">
                <a:solidFill>
                  <a:srgbClr val="00206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曇鸞大師・道綽禅</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師・善導大師・源</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信和尚・源空聖人</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を指す。</a:t>
            </a:r>
          </a:p>
        </p:txBody>
      </p:sp>
      <p:sp>
        <p:nvSpPr>
          <p:cNvPr id="4" name="テキスト ボックス 3"/>
          <p:cNvSpPr txBox="1"/>
          <p:nvPr/>
        </p:nvSpPr>
        <p:spPr>
          <a:xfrm>
            <a:off x="251520" y="229111"/>
            <a:ext cx="2215991" cy="6395010"/>
          </a:xfrm>
          <a:prstGeom prst="rect">
            <a:avLst/>
          </a:prstGeom>
          <a:solidFill>
            <a:srgbClr val="002060"/>
          </a:solidFill>
        </p:spPr>
        <p:txBody>
          <a:bodyPr vert="eaVert" wrap="square" rtlCol="0">
            <a:spAutoFit/>
          </a:bodyPr>
          <a:lstStyle/>
          <a:p>
            <a:pPr lvl="0"/>
            <a:r>
              <a:rPr lang="ja-JP" altLang="en-US" sz="4400" b="1" dirty="0">
                <a:solidFill>
                  <a:schemeClr val="bg1"/>
                </a:solidFill>
                <a:latin typeface="游ゴシック" panose="020B0400000000000000" pitchFamily="50" charset="-128"/>
                <a:ea typeface="游ゴシック" panose="020B0400000000000000" pitchFamily="50" charset="-128"/>
              </a:rPr>
              <a:t>浄土の教え（</a:t>
            </a:r>
            <a:r>
              <a:rPr lang="en-US" altLang="ja-JP" sz="4400" b="1" dirty="0">
                <a:solidFill>
                  <a:schemeClr val="bg1"/>
                </a:solidFill>
                <a:latin typeface="游ゴシック" panose="020B0400000000000000" pitchFamily="50" charset="-128"/>
                <a:ea typeface="游ゴシック" panose="020B0400000000000000" pitchFamily="50" charset="-128"/>
              </a:rPr>
              <a:t>『</a:t>
            </a:r>
            <a:r>
              <a:rPr lang="ja-JP" altLang="en-US" sz="4400" b="1" dirty="0">
                <a:solidFill>
                  <a:schemeClr val="bg1"/>
                </a:solidFill>
                <a:latin typeface="游ゴシック" panose="020B0400000000000000" pitchFamily="50" charset="-128"/>
                <a:ea typeface="游ゴシック" panose="020B0400000000000000" pitchFamily="50" charset="-128"/>
              </a:rPr>
              <a:t>大経</a:t>
            </a:r>
            <a:r>
              <a:rPr lang="en-US" altLang="ja-JP" sz="4400" b="1" dirty="0">
                <a:solidFill>
                  <a:schemeClr val="bg1"/>
                </a:solidFill>
                <a:latin typeface="游ゴシック" panose="020B0400000000000000" pitchFamily="50" charset="-128"/>
                <a:ea typeface="游ゴシック" panose="020B0400000000000000" pitchFamily="50" charset="-128"/>
              </a:rPr>
              <a:t>』</a:t>
            </a:r>
            <a:r>
              <a:rPr lang="ja-JP" altLang="en-US" sz="4400" b="1" dirty="0">
                <a:solidFill>
                  <a:schemeClr val="bg1"/>
                </a:solidFill>
                <a:latin typeface="游ゴシック" panose="020B0400000000000000" pitchFamily="50" charset="-128"/>
                <a:ea typeface="游ゴシック" panose="020B0400000000000000" pitchFamily="50" charset="-128"/>
              </a:rPr>
              <a:t>の阿弥陀仏の本願）を広めてくださった祖師方は、</a:t>
            </a:r>
          </a:p>
        </p:txBody>
      </p:sp>
    </p:spTree>
    <p:extLst>
      <p:ext uri="{BB962C8B-B14F-4D97-AF65-F5344CB8AC3E}">
        <p14:creationId xmlns:p14="http://schemas.microsoft.com/office/powerpoint/2010/main" val="36219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1100"/>
                                        <p:tgtEl>
                                          <p:spTgt spid="20"/>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heel(1)">
                                      <p:cBhvr>
                                        <p:cTn id="24" dur="1100"/>
                                        <p:tgtEl>
                                          <p:spTgt spid="22"/>
                                        </p:tgtEl>
                                      </p:cBhvr>
                                    </p:animEffect>
                                  </p:childTnLst>
                                </p:cTn>
                              </p:par>
                              <p:par>
                                <p:cTn id="25" presetID="21" presetClass="exit" presetSubtype="1" fill="hold" grpId="1" nodeType="withEffect">
                                  <p:stCondLst>
                                    <p:cond delay="0"/>
                                  </p:stCondLst>
                                  <p:childTnLst>
                                    <p:animEffect transition="out" filter="wheel(1)">
                                      <p:cBhvr>
                                        <p:cTn id="26" dur="1000"/>
                                        <p:tgtEl>
                                          <p:spTgt spid="20"/>
                                        </p:tgtEl>
                                      </p:cBhvr>
                                    </p:animEffect>
                                    <p:set>
                                      <p:cBhvr>
                                        <p:cTn id="27" dur="1" fill="hold">
                                          <p:stCondLst>
                                            <p:cond delay="999"/>
                                          </p:stCondLst>
                                        </p:cTn>
                                        <p:tgtEl>
                                          <p:spTgt spid="20"/>
                                        </p:tgtEl>
                                        <p:attrNameLst>
                                          <p:attrName>style.visibility</p:attrName>
                                        </p:attrNameLst>
                                      </p:cBhvr>
                                      <p:to>
                                        <p:strVal val="hidden"/>
                                      </p:to>
                                    </p:set>
                                  </p:childTnLst>
                                </p:cTn>
                              </p:par>
                            </p:childTnLst>
                          </p:cTn>
                        </p:par>
                        <p:par>
                          <p:cTn id="28" fill="hold">
                            <p:stCondLst>
                              <p:cond delay="11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21" presetClass="exit" presetSubtype="1" fill="hold" grpId="1" nodeType="withEffect">
                                  <p:stCondLst>
                                    <p:cond delay="0"/>
                                  </p:stCondLst>
                                  <p:childTnLst>
                                    <p:animEffect transition="out" filter="wheel(1)">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0" grpId="0" animBg="1"/>
      <p:bldP spid="20" grpId="1" animBg="1"/>
      <p:bldP spid="21" grpId="0" animBg="1"/>
      <p:bldP spid="22" grpId="0" animBg="1"/>
      <p:bldP spid="22" grpId="1" animBg="1"/>
      <p:bldP spid="23" grpId="0" animBg="1"/>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正方形/長方形 3"/>
          <p:cNvSpPr/>
          <p:nvPr/>
        </p:nvSpPr>
        <p:spPr>
          <a:xfrm>
            <a:off x="7318810" y="318217"/>
            <a:ext cx="1242648" cy="830997"/>
          </a:xfrm>
          <a:prstGeom prst="rect">
            <a:avLst/>
          </a:prstGeom>
          <a:solidFill>
            <a:schemeClr val="bg1"/>
          </a:solidFill>
        </p:spPr>
        <p:txBody>
          <a:bodyPr wrap="none">
            <a:spAutoFit/>
          </a:bodyPr>
          <a:lstStyle/>
          <a:p>
            <a:r>
              <a:rPr lang="en-US" altLang="zh-TW" sz="4800" b="1" dirty="0">
                <a:solidFill>
                  <a:srgbClr val="000000"/>
                </a:solidFill>
                <a:latin typeface="游ゴシック" panose="020B0400000000000000" pitchFamily="50" charset="-128"/>
                <a:ea typeface="游ゴシック" panose="020B0400000000000000" pitchFamily="50" charset="-128"/>
              </a:rPr>
              <a:t>118</a:t>
            </a:r>
            <a:endParaRPr lang="ja-JP" altLang="en-US" sz="4800" b="1" dirty="0">
              <a:latin typeface="游ゴシック" panose="020B0400000000000000" pitchFamily="50" charset="-128"/>
              <a:ea typeface="游ゴシック" panose="020B0400000000000000" pitchFamily="50" charset="-128"/>
            </a:endParaRPr>
          </a:p>
        </p:txBody>
      </p:sp>
      <p:sp>
        <p:nvSpPr>
          <p:cNvPr id="6" name="正方形/長方形 5"/>
          <p:cNvSpPr/>
          <p:nvPr/>
        </p:nvSpPr>
        <p:spPr>
          <a:xfrm>
            <a:off x="7418357" y="1242701"/>
            <a:ext cx="923330" cy="4481207"/>
          </a:xfrm>
          <a:prstGeom prst="rect">
            <a:avLst/>
          </a:prstGeom>
          <a:solidFill>
            <a:schemeClr val="bg1"/>
          </a:solidFill>
        </p:spPr>
        <p:txBody>
          <a:bodyPr vert="eaVert" wrap="square">
            <a:spAutoFit/>
          </a:bodyPr>
          <a:lstStyle/>
          <a:p>
            <a:pPr algn="just"/>
            <a:r>
              <a:rPr lang="zh-TW" altLang="en-US" sz="4800" b="1" dirty="0">
                <a:solidFill>
                  <a:srgbClr val="000000"/>
                </a:solidFill>
                <a:latin typeface="游ゴシック" panose="020B0400000000000000" pitchFamily="50" charset="-128"/>
                <a:ea typeface="游ゴシック" panose="020B0400000000000000" pitchFamily="50" charset="-128"/>
              </a:rPr>
              <a:t>拯済無辺極濁悪</a:t>
            </a:r>
          </a:p>
        </p:txBody>
      </p:sp>
      <p:sp>
        <p:nvSpPr>
          <p:cNvPr id="7" name="正方形/長方形 6"/>
          <p:cNvSpPr/>
          <p:nvPr/>
        </p:nvSpPr>
        <p:spPr>
          <a:xfrm>
            <a:off x="4424310" y="375420"/>
            <a:ext cx="2031325" cy="6215768"/>
          </a:xfrm>
          <a:prstGeom prst="rect">
            <a:avLst/>
          </a:prstGeom>
          <a:solidFill>
            <a:schemeClr val="bg1"/>
          </a:solidFill>
          <a:ln w="3810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・拯済</a:t>
            </a:r>
            <a:r>
              <a:rPr lang="en-US" altLang="ja-JP" sz="4000" b="1" dirty="0">
                <a:solidFill>
                  <a:srgbClr val="FF0000"/>
                </a:solidFill>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「拯」・「済」と　</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も</a:t>
            </a:r>
            <a:r>
              <a:rPr lang="ja-JP" altLang="en-US" sz="4000" b="1" dirty="0" err="1">
                <a:latin typeface="游ゴシック" panose="020B0400000000000000" pitchFamily="50" charset="-128"/>
                <a:ea typeface="游ゴシック" panose="020B0400000000000000" pitchFamily="50" charset="-128"/>
              </a:rPr>
              <a:t>に</a:t>
            </a:r>
            <a:r>
              <a:rPr lang="ja-JP" altLang="en-US" sz="4000" b="1" dirty="0">
                <a:latin typeface="游ゴシック" panose="020B0400000000000000" pitchFamily="50" charset="-128"/>
                <a:ea typeface="游ゴシック" panose="020B0400000000000000" pitchFamily="50" charset="-128"/>
              </a:rPr>
              <a:t>救うの意。</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たすけ救うこと。</a:t>
            </a:r>
          </a:p>
        </p:txBody>
      </p:sp>
      <p:sp>
        <p:nvSpPr>
          <p:cNvPr id="5" name="正方形/長方形 4"/>
          <p:cNvSpPr/>
          <p:nvPr/>
        </p:nvSpPr>
        <p:spPr>
          <a:xfrm>
            <a:off x="7542484" y="1268760"/>
            <a:ext cx="675075" cy="1260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2" name="テキスト ボックス 1"/>
          <p:cNvSpPr txBox="1"/>
          <p:nvPr/>
        </p:nvSpPr>
        <p:spPr>
          <a:xfrm>
            <a:off x="1160478" y="375420"/>
            <a:ext cx="2400657" cy="6215768"/>
          </a:xfrm>
          <a:prstGeom prst="rect">
            <a:avLst/>
          </a:prstGeom>
          <a:solidFill>
            <a:srgbClr val="002060"/>
          </a:solidFill>
        </p:spPr>
        <p:txBody>
          <a:bodyPr vert="eaVert" wrap="square" rtlCol="0">
            <a:spAutoFit/>
          </a:bodyPr>
          <a:lstStyle/>
          <a:p>
            <a:pPr lvl="0"/>
            <a:r>
              <a:rPr lang="ja-JP" altLang="en-US" sz="4800" b="1" dirty="0">
                <a:solidFill>
                  <a:schemeClr val="bg1"/>
                </a:solidFill>
                <a:latin typeface="游ゴシック" panose="020B0400000000000000" pitchFamily="50" charset="-128"/>
                <a:ea typeface="游ゴシック" panose="020B0400000000000000" pitchFamily="50" charset="-128"/>
              </a:rPr>
              <a:t>数限りない五濁の世の衆生をみなお導きになる。</a:t>
            </a:r>
          </a:p>
        </p:txBody>
      </p:sp>
    </p:spTree>
    <p:extLst>
      <p:ext uri="{BB962C8B-B14F-4D97-AF65-F5344CB8AC3E}">
        <p14:creationId xmlns:p14="http://schemas.microsoft.com/office/powerpoint/2010/main" val="48879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1100"/>
                                        <p:tgtEl>
                                          <p:spTgt spid="5"/>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21" presetClass="exit" presetSubtype="1" fill="hold" grpId="1" nodeType="withEffect">
                                  <p:stCondLst>
                                    <p:cond delay="0"/>
                                  </p:stCondLst>
                                  <p:childTnLst>
                                    <p:animEffect transition="out" filter="wheel(1)">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5" grpId="0" animBg="1"/>
      <p:bldP spid="5"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8540" y="1583795"/>
            <a:ext cx="4129902" cy="3870430"/>
          </a:xfrm>
          <a:prstGeom prst="rect">
            <a:avLst/>
          </a:prstGeom>
          <a:noFill/>
          <a:extLst>
            <a:ext uri="{909E8E84-426E-40DD-AFC4-6F175D3DCCD1}">
              <a14:hiddenFill xmlns:a14="http://schemas.microsoft.com/office/drawing/2010/main">
                <a:solidFill>
                  <a:srgbClr val="FFFFFF"/>
                </a:solidFill>
              </a14:hiddenFill>
            </a:ext>
          </a:extLst>
        </p:spPr>
      </p:pic>
      <p:sp>
        <p:nvSpPr>
          <p:cNvPr id="4" name="角丸四角形 3"/>
          <p:cNvSpPr/>
          <p:nvPr/>
        </p:nvSpPr>
        <p:spPr>
          <a:xfrm>
            <a:off x="3491880" y="1000754"/>
            <a:ext cx="5580620" cy="5355596"/>
          </a:xfrm>
          <a:prstGeom prst="roundRect">
            <a:avLst>
              <a:gd name="adj" fmla="val 2231"/>
            </a:avLst>
          </a:prstGeom>
          <a:solidFill>
            <a:schemeClr val="accent4">
              <a:lumMod val="20000"/>
              <a:lumOff val="80000"/>
            </a:schemeClr>
          </a:solidFill>
          <a:ln w="38100" cap="sq">
            <a:miter lim="800000"/>
          </a:ln>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3600" b="1" dirty="0">
                <a:latin typeface="游ゴシック" panose="020B0400000000000000" pitchFamily="50" charset="-128"/>
                <a:ea typeface="游ゴシック" panose="020B0400000000000000" pitchFamily="50" charset="-128"/>
              </a:rPr>
              <a:t>・</a:t>
            </a:r>
            <a:r>
              <a:rPr lang="en-US" altLang="ja-JP" sz="3600" b="1" dirty="0">
                <a:latin typeface="游ゴシック" panose="020B0400000000000000" pitchFamily="50" charset="-128"/>
                <a:ea typeface="游ゴシック" panose="020B0400000000000000" pitchFamily="50" charset="-128"/>
              </a:rPr>
              <a:t>942</a:t>
            </a:r>
            <a:r>
              <a:rPr lang="ja-JP" altLang="en-US" sz="3600" b="1" dirty="0">
                <a:latin typeface="游ゴシック" panose="020B0400000000000000" pitchFamily="50" charset="-128"/>
                <a:ea typeface="游ゴシック" panose="020B0400000000000000" pitchFamily="50" charset="-128"/>
              </a:rPr>
              <a:t>年、大和国</a:t>
            </a:r>
            <a:r>
              <a:rPr lang="ja-JP" altLang="en-US" sz="2400" b="1" dirty="0">
                <a:latin typeface="游ゴシック" panose="020B0400000000000000" pitchFamily="50" charset="-128"/>
                <a:ea typeface="游ゴシック" panose="020B0400000000000000" pitchFamily="50" charset="-128"/>
              </a:rPr>
              <a:t>（奈良県）</a:t>
            </a:r>
            <a:endParaRPr lang="en-US" altLang="ja-JP" sz="2400" b="1" dirty="0">
              <a:latin typeface="游ゴシック" panose="020B0400000000000000" pitchFamily="50" charset="-128"/>
              <a:ea typeface="游ゴシック" panose="020B0400000000000000" pitchFamily="50" charset="-128"/>
            </a:endParaRPr>
          </a:p>
          <a:p>
            <a:r>
              <a:rPr lang="ja-JP" altLang="en-US" sz="2400" b="1" dirty="0">
                <a:latin typeface="游ゴシック" panose="020B0400000000000000" pitchFamily="50" charset="-128"/>
                <a:ea typeface="游ゴシック" panose="020B0400000000000000" pitchFamily="50" charset="-128"/>
              </a:rPr>
              <a:t>　  </a:t>
            </a:r>
            <a:r>
              <a:rPr lang="ja-JP" altLang="en-US" sz="3600" b="1" dirty="0">
                <a:latin typeface="游ゴシック" panose="020B0400000000000000" pitchFamily="50" charset="-128"/>
                <a:ea typeface="游ゴシック" panose="020B0400000000000000" pitchFamily="50" charset="-128"/>
              </a:rPr>
              <a:t>葛城郡当麻郷に誕生。</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a:t>
            </a:r>
            <a:r>
              <a:rPr lang="en-US" altLang="ja-JP" sz="3600" b="1" dirty="0">
                <a:latin typeface="游ゴシック" panose="020B0400000000000000" pitchFamily="50" charset="-128"/>
                <a:ea typeface="游ゴシック" panose="020B0400000000000000" pitchFamily="50" charset="-128"/>
              </a:rPr>
              <a:t>13</a:t>
            </a:r>
            <a:r>
              <a:rPr lang="ja-JP" altLang="en-US" sz="3600" b="1" dirty="0">
                <a:latin typeface="游ゴシック" panose="020B0400000000000000" pitchFamily="50" charset="-128"/>
                <a:ea typeface="游ゴシック" panose="020B0400000000000000" pitchFamily="50" charset="-128"/>
              </a:rPr>
              <a:t>歳で出家</a:t>
            </a:r>
            <a:r>
              <a:rPr lang="ja-JP" altLang="en-US" sz="2400" b="1" dirty="0">
                <a:latin typeface="游ゴシック" panose="020B0400000000000000" pitchFamily="50" charset="-128"/>
                <a:ea typeface="游ゴシック" panose="020B0400000000000000" pitchFamily="50" charset="-128"/>
              </a:rPr>
              <a:t>（異説あり）</a:t>
            </a:r>
            <a:r>
              <a:rPr lang="ja-JP" altLang="en-US" sz="3600" b="1" dirty="0">
                <a:latin typeface="游ゴシック" panose="020B0400000000000000" pitchFamily="50" charset="-128"/>
                <a:ea typeface="游ゴシック" panose="020B0400000000000000" pitchFamily="50" charset="-128"/>
              </a:rPr>
              <a:t>。</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・比叡山で良源</a:t>
            </a:r>
            <a:r>
              <a:rPr lang="ja-JP" altLang="en-US" sz="2400"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912―985</a:t>
            </a:r>
            <a:r>
              <a:rPr lang="ja-JP" altLang="en-US" sz="2400" b="1" dirty="0">
                <a:latin typeface="游ゴシック" panose="020B0400000000000000" pitchFamily="50" charset="-128"/>
                <a:ea typeface="游ゴシック" panose="020B0400000000000000" pitchFamily="50" charset="-128"/>
              </a:rPr>
              <a:t>）</a:t>
            </a:r>
            <a:endParaRPr lang="en-US" altLang="ja-JP" sz="24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に師事。</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・横川の恵心院に</a:t>
            </a:r>
            <a:r>
              <a:rPr lang="ja-JP" altLang="en-US" sz="3600" b="1" dirty="0" err="1">
                <a:latin typeface="游ゴシック" panose="020B0400000000000000" pitchFamily="50" charset="-128"/>
                <a:ea typeface="游ゴシック" panose="020B0400000000000000" pitchFamily="50" charset="-128"/>
              </a:rPr>
              <a:t>住した</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ことから、</a:t>
            </a:r>
            <a:r>
              <a:rPr lang="en-US" altLang="ja-JP" sz="3600" b="1" dirty="0">
                <a:latin typeface="游ゴシック" panose="020B0400000000000000" pitchFamily="50" charset="-128"/>
                <a:ea typeface="游ゴシック" panose="020B0400000000000000" pitchFamily="50" charset="-128"/>
              </a:rPr>
              <a:t>”</a:t>
            </a:r>
            <a:r>
              <a:rPr lang="ja-JP" altLang="en-US" sz="3600" b="1" dirty="0">
                <a:latin typeface="游ゴシック" panose="020B0400000000000000" pitchFamily="50" charset="-128"/>
                <a:ea typeface="游ゴシック" panose="020B0400000000000000" pitchFamily="50" charset="-128"/>
              </a:rPr>
              <a:t>恵心僧都</a:t>
            </a:r>
            <a:r>
              <a:rPr lang="en-US" altLang="ja-JP" sz="3600" b="1" dirty="0">
                <a:latin typeface="游ゴシック" panose="020B0400000000000000" pitchFamily="50" charset="-128"/>
                <a:ea typeface="游ゴシック" panose="020B0400000000000000" pitchFamily="50" charset="-128"/>
              </a:rPr>
              <a:t>”</a:t>
            </a:r>
          </a:p>
          <a:p>
            <a:r>
              <a:rPr lang="ja-JP" altLang="en-US" sz="3600" b="1" dirty="0">
                <a:latin typeface="游ゴシック" panose="020B0400000000000000" pitchFamily="50" charset="-128"/>
                <a:ea typeface="游ゴシック" panose="020B0400000000000000" pitchFamily="50" charset="-128"/>
              </a:rPr>
              <a:t>　と称される。</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a:t>
            </a:r>
            <a:r>
              <a:rPr lang="en-US" altLang="ja-JP" sz="3600" b="1" dirty="0">
                <a:latin typeface="游ゴシック" panose="020B0400000000000000" pitchFamily="50" charset="-128"/>
                <a:ea typeface="游ゴシック" panose="020B0400000000000000" pitchFamily="50" charset="-128"/>
              </a:rPr>
              <a:t>1017</a:t>
            </a:r>
            <a:r>
              <a:rPr lang="ja-JP" altLang="en-US" sz="3600" b="1" dirty="0">
                <a:latin typeface="游ゴシック" panose="020B0400000000000000" pitchFamily="50" charset="-128"/>
                <a:ea typeface="游ゴシック" panose="020B0400000000000000" pitchFamily="50" charset="-128"/>
              </a:rPr>
              <a:t>年、</a:t>
            </a:r>
            <a:r>
              <a:rPr lang="en-US" altLang="ja-JP" sz="3600" b="1" dirty="0">
                <a:latin typeface="游ゴシック" panose="020B0400000000000000" pitchFamily="50" charset="-128"/>
                <a:ea typeface="游ゴシック" panose="020B0400000000000000" pitchFamily="50" charset="-128"/>
              </a:rPr>
              <a:t>76</a:t>
            </a:r>
            <a:r>
              <a:rPr lang="ja-JP" altLang="en-US" sz="3600" b="1" dirty="0">
                <a:latin typeface="游ゴシック" panose="020B0400000000000000" pitchFamily="50" charset="-128"/>
                <a:ea typeface="游ゴシック" panose="020B0400000000000000" pitchFamily="50" charset="-128"/>
              </a:rPr>
              <a:t>歳で往生。</a:t>
            </a:r>
          </a:p>
        </p:txBody>
      </p:sp>
      <p:sp>
        <p:nvSpPr>
          <p:cNvPr id="5" name="角丸四角形 4"/>
          <p:cNvSpPr/>
          <p:nvPr/>
        </p:nvSpPr>
        <p:spPr>
          <a:xfrm>
            <a:off x="2321750" y="84049"/>
            <a:ext cx="4545506" cy="720080"/>
          </a:xfrm>
          <a:prstGeom prst="roundRect">
            <a:avLst/>
          </a:prstGeom>
          <a:solidFill>
            <a:schemeClr val="accent3">
              <a:lumMod val="40000"/>
              <a:lumOff val="60000"/>
            </a:schemeClr>
          </a:solidFill>
          <a:ln w="38100" cap="sq">
            <a:solidFill>
              <a:schemeClr val="tx1"/>
            </a:solidFill>
            <a:bevel/>
          </a:ln>
        </p:spPr>
        <p:style>
          <a:lnRef idx="1">
            <a:schemeClr val="accent6"/>
          </a:lnRef>
          <a:fillRef idx="2">
            <a:schemeClr val="accent6"/>
          </a:fillRef>
          <a:effectRef idx="1">
            <a:schemeClr val="accent6"/>
          </a:effectRef>
          <a:fontRef idx="minor">
            <a:schemeClr val="dk1"/>
          </a:fontRef>
        </p:style>
        <p:txBody>
          <a:bodyPr vert="horz" rtlCol="0" anchor="ctr"/>
          <a:lstStyle/>
          <a:p>
            <a:r>
              <a:rPr lang="ja-JP" altLang="en-US" sz="4800" b="1" dirty="0">
                <a:latin typeface="游ゴシック" panose="020B0400000000000000" pitchFamily="50" charset="-128"/>
                <a:ea typeface="游ゴシック" panose="020B0400000000000000" pitchFamily="50" charset="-128"/>
              </a:rPr>
              <a:t>源信和尚の略歴</a:t>
            </a:r>
            <a:endParaRPr lang="en-US" altLang="ja-JP"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1329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正方形/長方形 1"/>
          <p:cNvSpPr/>
          <p:nvPr/>
        </p:nvSpPr>
        <p:spPr>
          <a:xfrm>
            <a:off x="4086481" y="1131481"/>
            <a:ext cx="923330" cy="4413998"/>
          </a:xfrm>
          <a:prstGeom prst="rect">
            <a:avLst/>
          </a:prstGeom>
          <a:solidFill>
            <a:schemeClr val="bg1"/>
          </a:solidFill>
        </p:spPr>
        <p:txBody>
          <a:bodyPr vert="eaVert" wrap="square">
            <a:spAutoFit/>
          </a:bodyPr>
          <a:lstStyle/>
          <a:p>
            <a:pPr algn="just"/>
            <a:r>
              <a:rPr lang="zh-TW" altLang="en-US" sz="4800" b="1" dirty="0">
                <a:solidFill>
                  <a:srgbClr val="000000"/>
                </a:solidFill>
                <a:latin typeface="游ゴシック" panose="020B0400000000000000" pitchFamily="50" charset="-128"/>
                <a:ea typeface="游ゴシック" panose="020B0400000000000000" pitchFamily="50" charset="-128"/>
              </a:rPr>
              <a:t>唯可信斯高僧説</a:t>
            </a:r>
          </a:p>
        </p:txBody>
      </p:sp>
      <p:sp>
        <p:nvSpPr>
          <p:cNvPr id="3" name="正方形/長方形 2"/>
          <p:cNvSpPr/>
          <p:nvPr/>
        </p:nvSpPr>
        <p:spPr>
          <a:xfrm>
            <a:off x="3986935" y="194482"/>
            <a:ext cx="1242648" cy="830997"/>
          </a:xfrm>
          <a:prstGeom prst="rect">
            <a:avLst/>
          </a:prstGeom>
          <a:solidFill>
            <a:schemeClr val="bg1"/>
          </a:solidFill>
        </p:spPr>
        <p:txBody>
          <a:bodyPr wrap="none">
            <a:spAutoFit/>
          </a:bodyPr>
          <a:lstStyle/>
          <a:p>
            <a:r>
              <a:rPr lang="en-US" altLang="ja-JP" sz="4800" b="1" dirty="0">
                <a:latin typeface="游ゴシック" panose="020B0400000000000000" pitchFamily="50" charset="-128"/>
                <a:ea typeface="游ゴシック" panose="020B0400000000000000" pitchFamily="50" charset="-128"/>
              </a:rPr>
              <a:t>120</a:t>
            </a:r>
            <a:endParaRPr lang="ja-JP" altLang="en-US" sz="4800" b="1" dirty="0">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7867546" y="188640"/>
            <a:ext cx="1242648" cy="830997"/>
          </a:xfrm>
          <a:prstGeom prst="rect">
            <a:avLst/>
          </a:prstGeom>
          <a:solidFill>
            <a:schemeClr val="bg1"/>
          </a:solidFill>
        </p:spPr>
        <p:txBody>
          <a:bodyPr wrap="none">
            <a:spAutoFit/>
          </a:bodyPr>
          <a:lstStyle/>
          <a:p>
            <a:r>
              <a:rPr lang="en-US" altLang="ja-JP" sz="4800" b="1" dirty="0">
                <a:latin typeface="游ゴシック" panose="020B0400000000000000" pitchFamily="50" charset="-128"/>
                <a:ea typeface="游ゴシック" panose="020B0400000000000000" pitchFamily="50" charset="-128"/>
              </a:rPr>
              <a:t>119</a:t>
            </a:r>
            <a:endParaRPr lang="ja-JP" altLang="en-US" sz="4800" b="1" dirty="0">
              <a:latin typeface="游ゴシック" panose="020B0400000000000000" pitchFamily="50" charset="-128"/>
              <a:ea typeface="游ゴシック" panose="020B0400000000000000" pitchFamily="50" charset="-128"/>
            </a:endParaRPr>
          </a:p>
        </p:txBody>
      </p:sp>
      <p:sp>
        <p:nvSpPr>
          <p:cNvPr id="5" name="正方形/長方形 4"/>
          <p:cNvSpPr/>
          <p:nvPr/>
        </p:nvSpPr>
        <p:spPr>
          <a:xfrm>
            <a:off x="7967092" y="1152859"/>
            <a:ext cx="923330" cy="4401205"/>
          </a:xfrm>
          <a:prstGeom prst="rect">
            <a:avLst/>
          </a:prstGeom>
          <a:solidFill>
            <a:schemeClr val="bg1"/>
          </a:solidFill>
        </p:spPr>
        <p:txBody>
          <a:bodyPr vert="eaVert" wrap="none">
            <a:spAutoFit/>
          </a:bodyPr>
          <a:lstStyle/>
          <a:p>
            <a:r>
              <a:rPr lang="zh-TW" altLang="en-US" sz="4800" b="1" dirty="0">
                <a:solidFill>
                  <a:srgbClr val="000000"/>
                </a:solidFill>
                <a:latin typeface="游ゴシック" panose="020B0400000000000000" pitchFamily="50" charset="-128"/>
                <a:ea typeface="游ゴシック" panose="020B0400000000000000" pitchFamily="50" charset="-128"/>
              </a:rPr>
              <a:t>道俗時衆共同心</a:t>
            </a:r>
            <a:endParaRPr lang="ja-JP" altLang="en-US" sz="4800" b="1" dirty="0">
              <a:latin typeface="游ゴシック" panose="020B0400000000000000" pitchFamily="50" charset="-128"/>
              <a:ea typeface="游ゴシック" panose="020B0400000000000000" pitchFamily="50" charset="-128"/>
            </a:endParaRPr>
          </a:p>
        </p:txBody>
      </p:sp>
      <p:sp>
        <p:nvSpPr>
          <p:cNvPr id="16" name="正方形/長方形 15"/>
          <p:cNvSpPr/>
          <p:nvPr/>
        </p:nvSpPr>
        <p:spPr>
          <a:xfrm>
            <a:off x="8082391" y="1212609"/>
            <a:ext cx="730134" cy="24445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游ゴシック" panose="020B0400000000000000" pitchFamily="50" charset="-128"/>
              <a:ea typeface="游ゴシック" panose="020B0400000000000000" pitchFamily="50" charset="-128"/>
            </a:endParaRPr>
          </a:p>
        </p:txBody>
      </p:sp>
      <p:sp>
        <p:nvSpPr>
          <p:cNvPr id="17" name="正方形/長方形 16"/>
          <p:cNvSpPr/>
          <p:nvPr/>
        </p:nvSpPr>
        <p:spPr>
          <a:xfrm>
            <a:off x="5697125" y="98629"/>
            <a:ext cx="2031325" cy="6692511"/>
          </a:xfrm>
          <a:prstGeom prst="rect">
            <a:avLst/>
          </a:prstGeom>
          <a:solidFill>
            <a:schemeClr val="bg1"/>
          </a:solidFill>
          <a:ln w="38100">
            <a:solidFill>
              <a:srgbClr val="FF0000"/>
            </a:solidFill>
          </a:ln>
        </p:spPr>
        <p:txBody>
          <a:bodyPr vert="eaVert" wrap="square">
            <a:spAutoFit/>
          </a:bodyPr>
          <a:lstStyle/>
          <a:p>
            <a:r>
              <a:rPr lang="ja-JP" altLang="en-US" sz="4000" b="1" dirty="0">
                <a:solidFill>
                  <a:srgbClr val="FF0000"/>
                </a:solidFill>
                <a:latin typeface="游ゴシック" panose="020B0400000000000000" pitchFamily="50" charset="-128"/>
                <a:ea typeface="游ゴシック" panose="020B0400000000000000" pitchFamily="50" charset="-128"/>
              </a:rPr>
              <a:t>・道俗時衆</a:t>
            </a:r>
            <a:r>
              <a:rPr lang="en-US" altLang="ja-JP" sz="4000" b="1" dirty="0">
                <a:solidFill>
                  <a:srgbClr val="FF0000"/>
                </a:solidFill>
                <a:latin typeface="游ゴシック" panose="020B0400000000000000" pitchFamily="50" charset="-128"/>
                <a:ea typeface="游ゴシック" panose="020B0400000000000000" pitchFamily="50" charset="-128"/>
              </a:rPr>
              <a:t>…</a:t>
            </a:r>
          </a:p>
          <a:p>
            <a:r>
              <a:rPr lang="ja-JP" altLang="en-US" sz="4000" b="1" dirty="0">
                <a:latin typeface="游ゴシック" panose="020B0400000000000000" pitchFamily="50" charset="-128"/>
                <a:ea typeface="游ゴシック" panose="020B0400000000000000" pitchFamily="50" charset="-128"/>
              </a:rPr>
              <a:t>   </a:t>
            </a:r>
            <a:r>
              <a:rPr lang="ja-JP" altLang="en-US" sz="4000" b="1" dirty="0">
                <a:solidFill>
                  <a:srgbClr val="FF0000"/>
                </a:solidFill>
                <a:latin typeface="游ゴシック" panose="020B0400000000000000" pitchFamily="50" charset="-128"/>
                <a:ea typeface="游ゴシック" panose="020B0400000000000000" pitchFamily="50" charset="-128"/>
              </a:rPr>
              <a:t>道</a:t>
            </a:r>
            <a:r>
              <a:rPr lang="ja-JP" altLang="en-US" sz="4000" b="1" dirty="0">
                <a:latin typeface="游ゴシック" panose="020B0400000000000000" pitchFamily="50" charset="-128"/>
                <a:ea typeface="游ゴシック" panose="020B0400000000000000" pitchFamily="50" charset="-128"/>
              </a:rPr>
              <a:t>＝出家者、</a:t>
            </a:r>
            <a:r>
              <a:rPr lang="ja-JP" altLang="en-US" sz="4000" b="1" dirty="0">
                <a:solidFill>
                  <a:srgbClr val="FF0000"/>
                </a:solidFill>
                <a:latin typeface="游ゴシック" panose="020B0400000000000000" pitchFamily="50" charset="-128"/>
                <a:ea typeface="游ゴシック" panose="020B0400000000000000" pitchFamily="50" charset="-128"/>
              </a:rPr>
              <a:t>俗</a:t>
            </a:r>
            <a:r>
              <a:rPr lang="ja-JP" altLang="en-US" sz="4000" b="1" dirty="0">
                <a:latin typeface="游ゴシック" panose="020B0400000000000000" pitchFamily="50" charset="-128"/>
                <a:ea typeface="游ゴシック" panose="020B0400000000000000" pitchFamily="50" charset="-128"/>
              </a:rPr>
              <a:t>＝在家信者</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a:t>
            </a:r>
            <a:r>
              <a:rPr lang="ja-JP" altLang="en-US" sz="4000" b="1" dirty="0">
                <a:solidFill>
                  <a:srgbClr val="FF0000"/>
                </a:solidFill>
                <a:latin typeface="游ゴシック" panose="020B0400000000000000" pitchFamily="50" charset="-128"/>
                <a:ea typeface="游ゴシック" panose="020B0400000000000000" pitchFamily="50" charset="-128"/>
              </a:rPr>
              <a:t>時衆</a:t>
            </a:r>
            <a:r>
              <a:rPr lang="ja-JP" altLang="en-US" sz="4000" b="1" dirty="0">
                <a:latin typeface="游ゴシック" panose="020B0400000000000000" pitchFamily="50" charset="-128"/>
                <a:ea typeface="游ゴシック" panose="020B0400000000000000" pitchFamily="50" charset="-128"/>
              </a:rPr>
              <a:t>＝その時代の人々</a:t>
            </a:r>
          </a:p>
        </p:txBody>
      </p:sp>
      <p:sp>
        <p:nvSpPr>
          <p:cNvPr id="7" name="テキスト ボックス 6"/>
          <p:cNvSpPr txBox="1"/>
          <p:nvPr/>
        </p:nvSpPr>
        <p:spPr>
          <a:xfrm>
            <a:off x="350070" y="157202"/>
            <a:ext cx="3570208" cy="6467153"/>
          </a:xfrm>
          <a:prstGeom prst="rect">
            <a:avLst/>
          </a:prstGeom>
          <a:solidFill>
            <a:srgbClr val="002060"/>
          </a:solidFill>
        </p:spPr>
        <p:txBody>
          <a:bodyPr vert="eaVert" wrap="square" rtlCol="0">
            <a:spAutoFit/>
          </a:bodyPr>
          <a:lstStyle/>
          <a:p>
            <a:pPr lvl="0"/>
            <a:r>
              <a:rPr lang="ja-JP" altLang="en-US" sz="4400" b="1" dirty="0">
                <a:solidFill>
                  <a:schemeClr val="bg1"/>
                </a:solidFill>
                <a:latin typeface="游ゴシック" panose="020B0400000000000000" pitchFamily="50" charset="-128"/>
                <a:ea typeface="游ゴシック" panose="020B0400000000000000" pitchFamily="50" charset="-128"/>
              </a:rPr>
              <a:t>出家のものも在家のものも、今の世の人々はみなともに、ただこの高僧方の教えを仰いで信じるがよい。</a:t>
            </a:r>
          </a:p>
        </p:txBody>
      </p:sp>
    </p:spTree>
    <p:extLst>
      <p:ext uri="{BB962C8B-B14F-4D97-AF65-F5344CB8AC3E}">
        <p14:creationId xmlns:p14="http://schemas.microsoft.com/office/powerpoint/2010/main" val="41827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1100"/>
                                        <p:tgtEl>
                                          <p:spTgt spid="16"/>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21" presetClass="exit" presetSubtype="1" fill="hold" grpId="1" nodeType="withEffect">
                                  <p:stCondLst>
                                    <p:cond delay="0"/>
                                  </p:stCondLst>
                                  <p:childTnLst>
                                    <p:animEffect transition="out" filter="wheel(1)">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6" grpId="0" animBg="1"/>
      <p:bldP spid="16" grpId="1" animBg="1"/>
      <p:bldP spid="17"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横巻き 6"/>
          <p:cNvSpPr/>
          <p:nvPr/>
        </p:nvSpPr>
        <p:spPr>
          <a:xfrm>
            <a:off x="1646674" y="90010"/>
            <a:ext cx="5850652" cy="90872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chemeClr val="tx1"/>
                </a:solidFill>
                <a:latin typeface="游ゴシック" panose="020B0400000000000000" pitchFamily="50" charset="-128"/>
                <a:ea typeface="游ゴシック" panose="020B0400000000000000" pitchFamily="50" charset="-128"/>
              </a:rPr>
              <a:t>ここまでのポイント</a:t>
            </a:r>
          </a:p>
        </p:txBody>
      </p:sp>
      <p:sp>
        <p:nvSpPr>
          <p:cNvPr id="10" name="正方形/長方形 9"/>
          <p:cNvSpPr/>
          <p:nvPr/>
        </p:nvSpPr>
        <p:spPr>
          <a:xfrm>
            <a:off x="236270" y="998730"/>
            <a:ext cx="8685964" cy="57954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solidFill>
                  <a:schemeClr val="tx1"/>
                </a:solidFill>
                <a:latin typeface="游ゴシック" panose="020B0400000000000000" pitchFamily="50" charset="-128"/>
                <a:ea typeface="游ゴシック" panose="020B0400000000000000" pitchFamily="50" charset="-128"/>
              </a:rPr>
              <a:t>☆七高僧は、様々な表現で阿弥陀仏の本</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願を明らかにし、我々に示してくさっ</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ている。</a:t>
            </a:r>
            <a:endParaRPr lang="en-US" altLang="ja-JP" sz="3600" b="1" dirty="0">
              <a:solidFill>
                <a:schemeClr val="tx1"/>
              </a:solidFill>
              <a:latin typeface="游ゴシック" panose="020B0400000000000000" pitchFamily="50" charset="-128"/>
              <a:ea typeface="游ゴシック" panose="020B0400000000000000" pitchFamily="50" charset="-128"/>
            </a:endParaRPr>
          </a:p>
          <a:p>
            <a:endParaRPr lang="en-US" altLang="ja-JP" sz="1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☆親鸞聖人は、七高僧がお示し下さった</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本願念仏の教えをただ仰いで信じるが</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よいと勧められている。</a:t>
            </a:r>
            <a:endParaRPr lang="en-US" altLang="ja-JP" sz="3600" b="1" dirty="0">
              <a:solidFill>
                <a:schemeClr val="tx1"/>
              </a:solidFill>
              <a:latin typeface="游ゴシック" panose="020B0400000000000000" pitchFamily="50" charset="-128"/>
              <a:ea typeface="游ゴシック" panose="020B0400000000000000" pitchFamily="50" charset="-128"/>
            </a:endParaRPr>
          </a:p>
          <a:p>
            <a:endParaRPr lang="en-US" altLang="ja-JP" sz="1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☆阿弥陀仏の本願は、全ての衆生のため</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とあるが、特にこの「私」のために</a:t>
            </a:r>
            <a:r>
              <a:rPr lang="ja-JP" altLang="en-US" sz="3600" b="1" dirty="0" err="1">
                <a:solidFill>
                  <a:schemeClr val="tx1"/>
                </a:solidFill>
                <a:latin typeface="游ゴシック" panose="020B0400000000000000" pitchFamily="50" charset="-128"/>
                <a:ea typeface="游ゴシック" panose="020B0400000000000000" pitchFamily="50" charset="-128"/>
              </a:rPr>
              <a:t>た</a:t>
            </a:r>
            <a:endParaRPr lang="en-US" altLang="ja-JP" sz="3600" b="1" dirty="0">
              <a:solidFill>
                <a:schemeClr val="tx1"/>
              </a:solidFill>
              <a:latin typeface="游ゴシック" panose="020B0400000000000000" pitchFamily="50" charset="-128"/>
              <a:ea typeface="游ゴシック" panose="020B0400000000000000" pitchFamily="50" charset="-128"/>
            </a:endParaRPr>
          </a:p>
          <a:p>
            <a:r>
              <a:rPr lang="ja-JP" altLang="en-US" sz="3600" b="1" dirty="0">
                <a:solidFill>
                  <a:schemeClr val="tx1"/>
                </a:solidFill>
                <a:latin typeface="游ゴシック" panose="020B0400000000000000" pitchFamily="50" charset="-128"/>
                <a:ea typeface="游ゴシック" panose="020B0400000000000000" pitchFamily="50" charset="-128"/>
              </a:rPr>
              <a:t>　てられたことを明らかにされている。</a:t>
            </a:r>
            <a:endParaRPr lang="en-US" altLang="ja-JP" sz="360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28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1000"/>
                                        <p:tgtEl>
                                          <p:spTgt spid="10">
                                            <p:txEl>
                                              <p:pRg st="0" end="0"/>
                                            </p:txEl>
                                          </p:spTgt>
                                        </p:tgtEl>
                                      </p:cBhvr>
                                    </p:animEffect>
                                    <p:anim calcmode="lin" valueType="num">
                                      <p:cBhvr>
                                        <p:cTn id="1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1000"/>
                                        <p:tgtEl>
                                          <p:spTgt spid="10">
                                            <p:txEl>
                                              <p:pRg st="1" end="1"/>
                                            </p:txEl>
                                          </p:spTgt>
                                        </p:tgtEl>
                                      </p:cBhvr>
                                    </p:animEffect>
                                    <p:anim calcmode="lin" valueType="num">
                                      <p:cBhvr>
                                        <p:cTn id="1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1000"/>
                                        <p:tgtEl>
                                          <p:spTgt spid="10">
                                            <p:txEl>
                                              <p:pRg st="2" end="2"/>
                                            </p:txEl>
                                          </p:spTgt>
                                        </p:tgtEl>
                                      </p:cBhvr>
                                    </p:animEffect>
                                    <p:anim calcmode="lin" valueType="num">
                                      <p:cBhvr>
                                        <p:cTn id="2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1000"/>
                                        <p:tgtEl>
                                          <p:spTgt spid="10">
                                            <p:txEl>
                                              <p:pRg st="4" end="4"/>
                                            </p:txEl>
                                          </p:spTgt>
                                        </p:tgtEl>
                                      </p:cBhvr>
                                    </p:animEffect>
                                    <p:anim calcmode="lin" valueType="num">
                                      <p:cBhvr>
                                        <p:cTn id="28"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1000"/>
                                        <p:tgtEl>
                                          <p:spTgt spid="10">
                                            <p:txEl>
                                              <p:pRg st="5" end="5"/>
                                            </p:txEl>
                                          </p:spTgt>
                                        </p:tgtEl>
                                      </p:cBhvr>
                                    </p:animEffect>
                                    <p:anim calcmode="lin" valueType="num">
                                      <p:cBhvr>
                                        <p:cTn id="3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1000"/>
                                        <p:tgtEl>
                                          <p:spTgt spid="10">
                                            <p:txEl>
                                              <p:pRg st="6" end="6"/>
                                            </p:txEl>
                                          </p:spTgt>
                                        </p:tgtEl>
                                      </p:cBhvr>
                                    </p:animEffect>
                                    <p:anim calcmode="lin" valueType="num">
                                      <p:cBhvr>
                                        <p:cTn id="38"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xEl>
                                              <p:pRg st="8" end="8"/>
                                            </p:txEl>
                                          </p:spTgt>
                                        </p:tgtEl>
                                        <p:attrNameLst>
                                          <p:attrName>style.visibility</p:attrName>
                                        </p:attrNameLst>
                                      </p:cBhvr>
                                      <p:to>
                                        <p:strVal val="visible"/>
                                      </p:to>
                                    </p:set>
                                    <p:animEffect transition="in" filter="fade">
                                      <p:cBhvr>
                                        <p:cTn id="44" dur="1000"/>
                                        <p:tgtEl>
                                          <p:spTgt spid="10">
                                            <p:txEl>
                                              <p:pRg st="8" end="8"/>
                                            </p:txEl>
                                          </p:spTgt>
                                        </p:tgtEl>
                                      </p:cBhvr>
                                    </p:animEffect>
                                    <p:anim calcmode="lin" valueType="num">
                                      <p:cBhvr>
                                        <p:cTn id="45"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
                                            <p:txEl>
                                              <p:pRg st="9" end="9"/>
                                            </p:txEl>
                                          </p:spTgt>
                                        </p:tgtEl>
                                        <p:attrNameLst>
                                          <p:attrName>style.visibility</p:attrName>
                                        </p:attrNameLst>
                                      </p:cBhvr>
                                      <p:to>
                                        <p:strVal val="visible"/>
                                      </p:to>
                                    </p:set>
                                    <p:animEffect transition="in" filter="fade">
                                      <p:cBhvr>
                                        <p:cTn id="49" dur="1000"/>
                                        <p:tgtEl>
                                          <p:spTgt spid="10">
                                            <p:txEl>
                                              <p:pRg st="9" end="9"/>
                                            </p:txEl>
                                          </p:spTgt>
                                        </p:tgtEl>
                                      </p:cBhvr>
                                    </p:animEffect>
                                    <p:anim calcmode="lin" valueType="num">
                                      <p:cBhvr>
                                        <p:cTn id="50"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xEl>
                                              <p:pRg st="10" end="10"/>
                                            </p:txEl>
                                          </p:spTgt>
                                        </p:tgtEl>
                                        <p:attrNameLst>
                                          <p:attrName>style.visibility</p:attrName>
                                        </p:attrNameLst>
                                      </p:cBhvr>
                                      <p:to>
                                        <p:strVal val="visible"/>
                                      </p:to>
                                    </p:set>
                                    <p:animEffect transition="in" filter="fade">
                                      <p:cBhvr>
                                        <p:cTn id="54" dur="1000"/>
                                        <p:tgtEl>
                                          <p:spTgt spid="10">
                                            <p:txEl>
                                              <p:pRg st="10" end="10"/>
                                            </p:txEl>
                                          </p:spTgt>
                                        </p:tgtEl>
                                      </p:cBhvr>
                                    </p:animEffect>
                                    <p:anim calcmode="lin" valueType="num">
                                      <p:cBhvr>
                                        <p:cTn id="55"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25805</TotalTime>
  <Words>6699</Words>
  <Application>Microsoft Office PowerPoint</Application>
  <PresentationFormat>画面に合わせる (4:3)</PresentationFormat>
  <Paragraphs>778</Paragraphs>
  <Slides>91</Slides>
  <Notes>81</Notes>
  <HiddenSlides>0</HiddenSlides>
  <MMClips>0</MMClips>
  <ScaleCrop>false</ScaleCrop>
  <HeadingPairs>
    <vt:vector size="8" baseType="variant">
      <vt:variant>
        <vt:lpstr>使用されているフォント</vt:lpstr>
      </vt:variant>
      <vt:variant>
        <vt:i4>4</vt:i4>
      </vt:variant>
      <vt:variant>
        <vt:lpstr>テーマ</vt:lpstr>
      </vt:variant>
      <vt:variant>
        <vt:i4>3</vt:i4>
      </vt:variant>
      <vt:variant>
        <vt:lpstr>スライド タイトル</vt:lpstr>
      </vt:variant>
      <vt:variant>
        <vt:i4>91</vt:i4>
      </vt:variant>
      <vt:variant>
        <vt:lpstr>目的別スライド ショー</vt:lpstr>
      </vt:variant>
      <vt:variant>
        <vt:i4>1</vt:i4>
      </vt:variant>
    </vt:vector>
  </HeadingPairs>
  <TitlesOfParts>
    <vt:vector size="99" baseType="lpstr">
      <vt:lpstr>游ゴシック</vt:lpstr>
      <vt:lpstr>游ゴシック Light</vt:lpstr>
      <vt:lpstr>Arial</vt:lpstr>
      <vt:lpstr>Calibri</vt:lpstr>
      <vt:lpstr>Office ​​テーマ</vt:lpstr>
      <vt:lpstr>Office テーマ</vt:lpstr>
      <vt:lpstr>1_Office ​​テーマ</vt:lpstr>
      <vt:lpstr>めて学ぶ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目的別スライド ショー 1</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はじめて学ぶ「正信偈」</dc:title>
  <dc:creator>佐竹 真城</dc:creator>
  <cp:lastModifiedBy>佐竹 真城</cp:lastModifiedBy>
  <cp:revision>1663</cp:revision>
  <cp:lastPrinted>2021-03-22T06:48:04Z</cp:lastPrinted>
  <dcterms:created xsi:type="dcterms:W3CDTF">2013-09-13T06:22:01Z</dcterms:created>
  <dcterms:modified xsi:type="dcterms:W3CDTF">2022-12-12T02:45:27Z</dcterms:modified>
</cp:coreProperties>
</file>